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60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97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advTm="1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57115E-A182-432C-8A73-EEE9A41C2360}" type="datetimeFigureOut">
              <a:rPr lang="fr-FR" smtClean="0"/>
              <a:t>18/10/2012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471FF9-2C3E-455D-B988-01B884FCF6D5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bernard\Desktop\vrac%203\music.mp3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 (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6222" cy="682662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051720" y="6088559"/>
            <a:ext cx="5112568" cy="769441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 algn="ctr"/>
            <a:r>
              <a:rPr lang="fr-FR" sz="4400" dirty="0" smtClean="0">
                <a:solidFill>
                  <a:schemeClr val="bg1"/>
                </a:solidFill>
                <a:latin typeface="Almonte Snow" pitchFamily="2" charset="0"/>
              </a:rPr>
              <a:t>Caricatures en vrac 3 </a:t>
            </a:r>
            <a:endParaRPr lang="fr-FR" sz="4400" dirty="0">
              <a:solidFill>
                <a:schemeClr val="bg1"/>
              </a:solidFill>
              <a:latin typeface="Almonte Snow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194935" y="116632"/>
            <a:ext cx="27494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Alibi" pitchFamily="2" charset="0"/>
                <a:cs typeface="Aharoni" pitchFamily="2" charset="-79"/>
              </a:rPr>
              <a:t>Réalisation Bernard Lefebvre</a:t>
            </a:r>
            <a:endParaRPr lang="fr-FR" dirty="0">
              <a:solidFill>
                <a:schemeClr val="bg1"/>
              </a:solidFill>
              <a:latin typeface="Alibi" pitchFamily="2" charset="0"/>
              <a:cs typeface="Aharoni" pitchFamily="2" charset="-79"/>
            </a:endParaRPr>
          </a:p>
        </p:txBody>
      </p:sp>
      <p:pic>
        <p:nvPicPr>
          <p:cNvPr id="6" name="music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750"/>
                            </p:stCondLst>
                            <p:childTnLst>
                              <p:par>
                                <p:cTn id="1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31" showWhenStopped="0">
                <p:cTn id="2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68982"/>
            <a:ext cx="9144000" cy="572003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9" y="764704"/>
            <a:ext cx="89644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b="1" dirty="0"/>
              <a:t>Bernard Arnault, quatrième fortune mondiale demande la nationalité belge et dément tout exil </a:t>
            </a:r>
            <a:r>
              <a:rPr lang="fr-FR" sz="1600" b="1" dirty="0" smtClean="0"/>
              <a:t>fiscal</a:t>
            </a:r>
            <a:endParaRPr lang="fr-FR" sz="1600" b="1" dirty="0"/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3909"/>
            <a:ext cx="9144000" cy="6650182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61128"/>
            <a:ext cx="9144000" cy="5535744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03910"/>
            <a:ext cx="9144000" cy="525018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67599"/>
            <a:ext cx="9144000" cy="6322802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855"/>
            <a:ext cx="9144000" cy="600429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5666"/>
            <a:ext cx="9144000" cy="5926667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3448"/>
            <a:ext cx="9144000" cy="6791104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0817" y="620688"/>
            <a:ext cx="9154817" cy="5609996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0318"/>
            <a:ext cx="9144000" cy="6317363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6198"/>
            <a:ext cx="9144000" cy="5985604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28188"/>
            <a:ext cx="9144000" cy="6201624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219" y="0"/>
            <a:ext cx="9121561" cy="685800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62834"/>
            <a:ext cx="9144000" cy="5932331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66117"/>
            <a:ext cx="9144000" cy="6125766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19100"/>
            <a:ext cx="9144000" cy="601980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09" y="476671"/>
            <a:ext cx="9131091" cy="5913015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31373"/>
            <a:ext cx="9144000" cy="5395254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2684"/>
            <a:ext cx="9144000" cy="5992631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60204" y="44624"/>
            <a:ext cx="9304203" cy="6741914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3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3305"/>
            <a:ext cx="9144000" cy="577139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915816" y="188640"/>
            <a:ext cx="3122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</a:rPr>
              <a:t>Des dialogues époustouflants ! </a:t>
            </a: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92925"/>
            <a:ext cx="9144000" cy="587215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6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42093"/>
            <a:ext cx="9144000" cy="6373813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09067"/>
            <a:ext cx="9144000" cy="5839866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8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15470"/>
            <a:ext cx="9144000" cy="5827059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9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4568"/>
            <a:ext cx="9144000" cy="5608864"/>
          </a:xfrm>
          <a:prstGeom prst="rect">
            <a:avLst/>
          </a:prstGeom>
        </p:spPr>
      </p:pic>
    </p:spTree>
  </p:cSld>
  <p:clrMapOvr>
    <a:masterClrMapping/>
  </p:clrMapOvr>
  <p:transition advTm="15000"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 (10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78243"/>
            <a:ext cx="9144000" cy="550151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314752" y="4437112"/>
            <a:ext cx="69923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solidFill>
                  <a:schemeClr val="bg1"/>
                </a:solidFill>
                <a:latin typeface="Almonte Snow" pitchFamily="2" charset="0"/>
              </a:rPr>
              <a:t>FIN</a:t>
            </a:r>
            <a:endParaRPr lang="fr-FR" sz="4000" dirty="0">
              <a:solidFill>
                <a:schemeClr val="bg1"/>
              </a:solidFill>
              <a:latin typeface="Almonte Snow" pitchFamily="2" charset="0"/>
            </a:endParaRPr>
          </a:p>
        </p:txBody>
      </p:sp>
    </p:spTree>
  </p:cSld>
  <p:clrMapOvr>
    <a:masterClrMapping/>
  </p:clrMapOvr>
  <p:transition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26</Words>
  <Application>Microsoft Office PowerPoint</Application>
  <PresentationFormat>Affichage à l'écran (4:3)</PresentationFormat>
  <Paragraphs>5</Paragraphs>
  <Slides>30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bernard</dc:creator>
  <cp:lastModifiedBy>bernard</cp:lastModifiedBy>
  <cp:revision>44</cp:revision>
  <dcterms:created xsi:type="dcterms:W3CDTF">2012-10-18T15:38:16Z</dcterms:created>
  <dcterms:modified xsi:type="dcterms:W3CDTF">2012-10-18T16:51:35Z</dcterms:modified>
</cp:coreProperties>
</file>