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6" r:id="rId3"/>
    <p:sldId id="318" r:id="rId4"/>
    <p:sldId id="31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82" d="100"/>
          <a:sy n="82" d="100"/>
        </p:scale>
        <p:origin x="-9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4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1E046-91BE-4D0D-8061-CF78A7CF6B4E}" type="datetimeFigureOut">
              <a:rPr lang="fr-FR" smtClean="0"/>
              <a:t>09/09/2012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228AA-70FC-48C4-840D-73B9C95D942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vrac%2017\vrac1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ricature (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659" y="0"/>
            <a:ext cx="918732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131840" y="476672"/>
            <a:ext cx="2651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Birch Std" pitchFamily="66" charset="0"/>
              </a:rPr>
              <a:t>Réalisation Bernard Lefebvre</a:t>
            </a:r>
          </a:p>
        </p:txBody>
      </p:sp>
      <p:pic>
        <p:nvPicPr>
          <p:cNvPr id="7" name="vrac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930"/>
            <a:ext cx="9144000" cy="648814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6107"/>
            <a:ext cx="9144000" cy="5385786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7"/>
            <a:ext cx="9144000" cy="6318697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5757"/>
            <a:ext cx="9144000" cy="5766486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9142632" cy="567533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5936" y="188640"/>
            <a:ext cx="2008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  <a:latin typeface="18thCentury" pitchFamily="2" charset="0"/>
              </a:rPr>
              <a:t>Vive la rentrée</a:t>
            </a:r>
            <a:endParaRPr lang="fr-FR" sz="2800" dirty="0">
              <a:solidFill>
                <a:schemeClr val="bg1"/>
              </a:solidFill>
              <a:latin typeface="18thCentury" pitchFamily="2" charset="0"/>
            </a:endParaRPr>
          </a:p>
        </p:txBody>
      </p:sp>
    </p:spTree>
  </p:cSld>
  <p:clrMapOvr>
    <a:masterClrMapping/>
  </p:clrMapOvr>
  <p:transition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2" y="171450"/>
            <a:ext cx="9134475" cy="65151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437"/>
            <a:ext cx="9144000" cy="6715125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367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788" y="0"/>
            <a:ext cx="8652424" cy="68580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8622" y="0"/>
            <a:ext cx="7266755" cy="68580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35843"/>
            <a:ext cx="9144000" cy="4786313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027"/>
            <a:ext cx="9144000" cy="6139946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1396"/>
            <a:ext cx="9144000" cy="5075208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2019"/>
            <a:ext cx="9144000" cy="5973961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3786"/>
            <a:ext cx="9144000" cy="5470428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2595"/>
            <a:ext cx="9144000" cy="6392809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06"/>
            <a:ext cx="9144000" cy="6840187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1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-27384"/>
            <a:ext cx="8352929" cy="6838655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06"/>
            <a:ext cx="9144000" cy="6840187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549"/>
            <a:ext cx="9144000" cy="6698901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06"/>
            <a:ext cx="9144000" cy="6840187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0031"/>
            <a:ext cx="9144000" cy="6357938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663" y="332656"/>
            <a:ext cx="9185326" cy="6192688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4640" y="0"/>
            <a:ext cx="8554720" cy="685800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6166"/>
            <a:ext cx="9164036" cy="6179178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7525"/>
            <a:ext cx="9148802" cy="6237820"/>
          </a:xfrm>
          <a:prstGeom prst="rect">
            <a:avLst/>
          </a:prstGeom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2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615"/>
            <a:ext cx="9144000" cy="54167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83968" y="6309320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FIN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995936" y="6165304"/>
            <a:ext cx="1440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Alien Encounters" pitchFamily="2" charset="0"/>
              </a:rPr>
              <a:t>FIN</a:t>
            </a:r>
            <a:endParaRPr lang="fr-FR" sz="2400" dirty="0">
              <a:solidFill>
                <a:schemeClr val="bg1"/>
              </a:solidFill>
              <a:latin typeface="Alien Encounters" pitchFamily="2" charset="0"/>
            </a:endParaRPr>
          </a:p>
        </p:txBody>
      </p:sp>
    </p:spTree>
  </p:cSld>
  <p:clrMapOvr>
    <a:masterClrMapping/>
  </p:clrMapOvr>
  <p:transition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72</TotalTime>
  <Words>8</Words>
  <Application>Microsoft Office PowerPoint</Application>
  <PresentationFormat>Affichage à l'écran (4:3)</PresentationFormat>
  <Paragraphs>4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62</cp:revision>
  <dcterms:created xsi:type="dcterms:W3CDTF">2012-09-09T16:39:20Z</dcterms:created>
  <dcterms:modified xsi:type="dcterms:W3CDTF">2012-09-09T17:51:40Z</dcterms:modified>
</cp:coreProperties>
</file>