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3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A2A88-AE3D-40FD-BBBD-DE6F0A84C216}" type="datetimeFigureOut">
              <a:rPr lang="fr-FR" smtClean="0"/>
              <a:pPr/>
              <a:t>10/09/2012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CE812-5B3E-479E-95EE-71E690DD76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pull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bernard\Desktop\vrac%2017\vrac2.mp3" TargetMode="External"/><Relationship Id="rId1" Type="http://schemas.openxmlformats.org/officeDocument/2006/relationships/audio" Target="file:///C:\Users\bernard\Desktop\vrac%2017\1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(00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2656"/>
            <a:ext cx="9082023" cy="54726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3137" y="188640"/>
            <a:ext cx="3599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6">
                    <a:lumMod val="75000"/>
                  </a:schemeClr>
                </a:solidFill>
                <a:latin typeface="Alibi" pitchFamily="2" charset="0"/>
              </a:rPr>
              <a:t>Réalisation Bernard Lefebvre</a:t>
            </a:r>
            <a:endParaRPr lang="fr-FR" sz="2400" dirty="0">
              <a:solidFill>
                <a:schemeClr val="accent6">
                  <a:lumMod val="75000"/>
                </a:schemeClr>
              </a:solidFill>
              <a:latin typeface="Alibi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26545" y="6165304"/>
            <a:ext cx="4216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Alien Encounters" pitchFamily="2" charset="0"/>
              </a:rPr>
              <a:t>Caricatures en vrac</a:t>
            </a:r>
            <a:endParaRPr lang="fr-FR" sz="2800" dirty="0">
              <a:solidFill>
                <a:schemeClr val="bg1"/>
              </a:solidFill>
              <a:latin typeface="Alien Encounters" pitchFamily="2" charset="0"/>
            </a:endParaRPr>
          </a:p>
        </p:txBody>
      </p:sp>
      <p:pic>
        <p:nvPicPr>
          <p:cNvPr id="5" name="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vrac2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1" showWhenStopped="0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31" showWhenStopped="0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ricature (3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08" y="0"/>
            <a:ext cx="9058784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4290"/>
            <a:ext cx="9144000" cy="6069419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8440"/>
            <a:ext cx="9144000" cy="4861119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387" y="908720"/>
            <a:ext cx="9214774" cy="504056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922" y="0"/>
            <a:ext cx="8106156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510"/>
            <a:ext cx="9134009" cy="686551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03" y="980728"/>
            <a:ext cx="9154804" cy="4896544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729" y="0"/>
            <a:ext cx="8524542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2176"/>
            <a:ext cx="9144000" cy="5713647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3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9435"/>
            <a:ext cx="9144000" cy="6059129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0" y="0"/>
            <a:ext cx="8636000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7022"/>
            <a:ext cx="9144000" cy="6363956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466646"/>
            <a:ext cx="9128527" cy="5914682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1894"/>
            <a:ext cx="9144000" cy="5974212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763"/>
            <a:ext cx="9144000" cy="6186473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1399"/>
            <a:ext cx="9164476" cy="6609969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4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331470"/>
            <a:ext cx="9142249" cy="6193874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3192"/>
            <a:ext cx="9144000" cy="6071616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545" y="332656"/>
            <a:ext cx="9079269" cy="6264696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755" y="0"/>
            <a:ext cx="8492490" cy="6858000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0934"/>
            <a:ext cx="9144000" cy="6146418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82" y="404663"/>
            <a:ext cx="9125018" cy="6061281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49" y="476671"/>
            <a:ext cx="9109751" cy="5926939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5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82"/>
            <a:ext cx="9144000" cy="6098836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6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7243"/>
            <a:ext cx="9144000" cy="5663514"/>
          </a:xfrm>
          <a:prstGeom prst="rect">
            <a:avLst/>
          </a:prstGeom>
        </p:spPr>
      </p:pic>
    </p:spTree>
  </p:cSld>
  <p:clrMapOvr>
    <a:masterClrMapping/>
  </p:clrMapOvr>
  <p:transition advTm="10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icature (6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24"/>
            <a:ext cx="9184656" cy="60220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92924" y="6093296"/>
            <a:ext cx="942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bg1"/>
                </a:solidFill>
                <a:latin typeface="Alien Encounters" pitchFamily="2" charset="0"/>
              </a:rPr>
              <a:t>FIN</a:t>
            </a:r>
            <a:endParaRPr lang="fr-FR" sz="4000" dirty="0">
              <a:solidFill>
                <a:schemeClr val="bg1"/>
              </a:solidFill>
              <a:latin typeface="Alien Encounters" pitchFamily="2" charset="0"/>
            </a:endParaRP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7</Words>
  <Application>Microsoft Office PowerPoint</Application>
  <PresentationFormat>Affichage à l'écran (4:3)</PresentationFormat>
  <Paragraphs>3</Paragraphs>
  <Slides>30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</dc:creator>
  <cp:lastModifiedBy>bernard</cp:lastModifiedBy>
  <cp:revision>45</cp:revision>
  <dcterms:created xsi:type="dcterms:W3CDTF">2012-09-10T10:16:47Z</dcterms:created>
  <dcterms:modified xsi:type="dcterms:W3CDTF">2012-09-10T15:39:34Z</dcterms:modified>
</cp:coreProperties>
</file>