
<file path=[Content_Types].xml><?xml version="1.0" encoding="utf-8"?>
<Types xmlns="http://schemas.openxmlformats.org/package/2006/content-types">
  <Override PartName="/_rels/.rels" ContentType="application/vnd.openxmlformats-package.relationships+xml"/>
  <Override PartName="/ppt/_rels/presentation.xml.rels" ContentType="application/vnd.openxmlformats-package.relationships+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8.gif" ContentType="image/gif"/>
  <Override PartName="/ppt/media/image7.jpeg" ContentType="image/jpeg"/>
  <Override PartName="/ppt/slideLayouts/slideLayout6.xml" ContentType="application/vnd.openxmlformats-officedocument.presentationml.slideLayout+xml"/>
  <Override PartName="/ppt/slideLayouts/slideLayout12.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_rels/slideLayout10.xml.rels" ContentType="application/vnd.openxmlformats-package.relationships+xml"/>
  <Override PartName="/ppt/slideLayouts/_rels/slideLayout2.xml.rels" ContentType="application/vnd.openxmlformats-package.relationships+xml"/>
  <Override PartName="/ppt/slideLayouts/_rels/slideLayout9.xml.rels" ContentType="application/vnd.openxmlformats-package.relationships+xml"/>
  <Override PartName="/ppt/slideLayouts/_rels/slideLayout1.xml.rels" ContentType="application/vnd.openxmlformats-package.relationships+xml"/>
  <Override PartName="/ppt/slideLayouts/_rels/slideLayout8.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12.xml.rels" ContentType="application/vnd.openxmlformats-package.relationships+xml"/>
  <Override PartName="/ppt/slideLayouts/_rels/slideLayout4.xml.rels" ContentType="application/vnd.openxmlformats-package.relationships+xml"/>
  <Override PartName="/ppt/slideLayouts/_rels/slideLayout11.xml.rels" ContentType="application/vnd.openxmlformats-package.relationships+xml"/>
  <Override PartName="/ppt/slideLayouts/_rels/slideLayout3.xml.rels" ContentType="application/vnd.openxmlformats-package.relationships+xml"/>
  <Override PartName="/ppt/slideLayouts/slideLayout4.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3.xml" ContentType="application/vnd.openxmlformats-officedocument.presentationml.slideLayout+xml"/>
  <Override PartName="/ppt/slideLayouts/slideLayout7.xml" ContentType="application/vnd.openxmlformats-officedocument.presentationml.slideLayout+xml"/>
  <Override PartName="/ppt/slideLayouts/slideLayout2.xml" ContentType="application/vnd.openxmlformats-officedocument.presentationml.slideLayout+xml"/>
  <Override PartName="/ppt/presentation.xml" ContentType="application/vnd.openxmlformats-officedocument.presentationml.presentation.main+xml"/>
  <Override PartName="/ppt/slides/slide2.xml" ContentType="application/vnd.openxmlformats-officedocument.presentationml.slide+xml"/>
  <Override PartName="/ppt/slides/slide6.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_rels/slide3.xml.rels" ContentType="application/vnd.openxmlformats-package.relationships+xml"/>
  <Override PartName="/ppt/slides/_rels/slide2.xml.rels" ContentType="application/vnd.openxmlformats-package.relationships+xml"/>
  <Override PartName="/ppt/slides/_rels/slide1.xml.rels" ContentType="application/vnd.openxmlformats-package.relationships+xml"/>
  <Override PartName="/ppt/slides/_rels/slide10.xml.rels" ContentType="application/vnd.openxmlformats-package.relationships+xml"/>
  <Override PartName="/ppt/slides/_rels/slide9.xml.rels" ContentType="application/vnd.openxmlformats-package.relationships+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5.xml.rels" ContentType="application/vnd.openxmlformats-package.relationships+xml"/>
  <Override PartName="/ppt/slides/_rels/slide4.xml.rels" ContentType="application/vnd.openxmlformats-package.relationships+xml"/>
  <Override PartName="/ppt/slides/slide9.xml" ContentType="application/vnd.openxmlformats-officedocument.presentationml.slide+xml"/>
  <Override PartName="/ppt/slides/slide4.xml" ContentType="application/vnd.openxmlformats-officedocument.presentationml.slide+xml"/>
  <Override PartName="/ppt/slides/slide8.xml" ContentType="application/vnd.openxmlformats-officedocument.presentationml.slide+xml"/>
  <Override PartName="/ppt/slides/slide3.xml" ContentType="application/vnd.openxmlformats-officedocument.presentationml.slide+xml"/>
  <Override PartName="/ppt/slides/slide10.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Masters/_rels/slideMaster1.xml.rels" ContentType="application/vnd.openxmlformats-package.relationships+xml"/>
  <Override PartName="/ppt/theme/theme1.xml" ContentType="application/vnd.openxmlformats-officedocument.theme+xml"/>
</Types>
</file>

<file path=_rels/.rels><?xml version="1.0" encoding="UTF-8"?>
<Relationships xmlns="http://schemas.openxmlformats.org/package/2006/relationships"><Relationship Id="rId1"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p:sldMasterIdLst>
    <p:sldMasterId id="2147483648" r:id="rId2"/>
  </p:sldMasterIdLst>
  <p:sldIdLst>
    <p:sldId id="256" r:id="rId3"/>
    <p:sldId id="257" r:id="rId4"/>
    <p:sldId id="258" r:id="rId5"/>
    <p:sldId id="259" r:id="rId6"/>
    <p:sldId id="260" r:id="rId7"/>
    <p:sldId id="261" r:id="rId8"/>
    <p:sldId id="262" r:id="rId9"/>
    <p:sldId id="263" r:id="rId10"/>
    <p:sldId id="264" r:id="rId11"/>
    <p:sldId id="265" r:id="rId12"/>
  </p:sldIdLst>
  <p:sldSz cx="10080625" cy="7559675"/>
  <p:notesSz cx="7559675" cy="10691812"/>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p="http://schemas.openxmlformats.org/presentationml/2006/main" xmlns:r="http://schemas.openxmlformats.org/officeDocument/2006/relationships" preserve="1" type="blank">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preserve="1" type="tx">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504000" y="301320"/>
            <a:ext cx="9071640" cy="1262520"/>
          </a:xfrm>
          <a:prstGeom prst="rect">
            <a:avLst/>
          </a:prstGeom>
        </p:spPr>
        <p:txBody>
          <a:bodyPr anchor="ctr" bIns="0" lIns="0" rIns="0" tIns="0" wrap="none"/>
          <a:p>
            <a:pPr algn="ctr"/>
            <a:endParaRPr/>
          </a:p>
        </p:txBody>
      </p:sp>
      <p:sp>
        <p:nvSpPr>
          <p:cNvPr id="6" name="PlaceHolder 2"/>
          <p:cNvSpPr>
            <a:spLocks noGrp="1"/>
          </p:cNvSpPr>
          <p:nvPr>
            <p:ph type="subTitle"/>
          </p:nvPr>
        </p:nvSpPr>
        <p:spPr>
          <a:xfrm>
            <a:off x="504000" y="1769040"/>
            <a:ext cx="9071640" cy="4385160"/>
          </a:xfrm>
          <a:prstGeom prst="rect">
            <a:avLst/>
          </a:prstGeom>
        </p:spPr>
        <p:txBody>
          <a:bodyPr anchor="ctr" bIns="0" lIns="0" rIns="0" tIns="0" wrap="none"/>
          <a:p>
            <a:pPr algn="ctr"/>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preserve="1" type="obj">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504000" y="301320"/>
            <a:ext cx="9071640" cy="1262520"/>
          </a:xfrm>
          <a:prstGeom prst="rect">
            <a:avLst/>
          </a:prstGeom>
        </p:spPr>
        <p:txBody>
          <a:bodyPr anchor="ctr" bIns="0" lIns="0" rIns="0" tIns="0" wrap="none"/>
          <a:p>
            <a:pPr algn="ctr"/>
            <a:endParaRPr/>
          </a:p>
        </p:txBody>
      </p:sp>
      <p:sp>
        <p:nvSpPr>
          <p:cNvPr id="8" name="PlaceHolder 2"/>
          <p:cNvSpPr>
            <a:spLocks noGrp="1"/>
          </p:cNvSpPr>
          <p:nvPr>
            <p:ph type="body"/>
          </p:nvPr>
        </p:nvSpPr>
        <p:spPr>
          <a:xfrm>
            <a:off x="504000" y="1769040"/>
            <a:ext cx="9071640" cy="4385160"/>
          </a:xfrm>
          <a:prstGeom prst="rect">
            <a:avLst/>
          </a:prstGeom>
        </p:spPr>
        <p:txBody>
          <a:bodyPr bIns="0" lIns="0" rIns="0" tIns="0" wrap="none"/>
          <a:p>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preserve="1" type="twoObj">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504000" y="301320"/>
            <a:ext cx="9071640" cy="1262520"/>
          </a:xfrm>
          <a:prstGeom prst="rect">
            <a:avLst/>
          </a:prstGeom>
        </p:spPr>
        <p:txBody>
          <a:bodyPr anchor="ctr" bIns="0" lIns="0" rIns="0" tIns="0" wrap="none"/>
          <a:p>
            <a:pPr algn="ctr"/>
            <a:endParaRPr/>
          </a:p>
        </p:txBody>
      </p:sp>
      <p:sp>
        <p:nvSpPr>
          <p:cNvPr id="10" name="PlaceHolder 2"/>
          <p:cNvSpPr>
            <a:spLocks noGrp="1"/>
          </p:cNvSpPr>
          <p:nvPr>
            <p:ph type="body"/>
          </p:nvPr>
        </p:nvSpPr>
        <p:spPr>
          <a:xfrm>
            <a:off x="504000" y="1769040"/>
            <a:ext cx="4426560" cy="4385160"/>
          </a:xfrm>
          <a:prstGeom prst="rect">
            <a:avLst/>
          </a:prstGeom>
        </p:spPr>
        <p:txBody>
          <a:bodyPr bIns="0" lIns="0" rIns="0" tIns="0" wrap="none"/>
          <a:p>
            <a:endParaRPr/>
          </a:p>
        </p:txBody>
      </p:sp>
      <p:sp>
        <p:nvSpPr>
          <p:cNvPr id="11" name="PlaceHolder 3"/>
          <p:cNvSpPr>
            <a:spLocks noGrp="1"/>
          </p:cNvSpPr>
          <p:nvPr>
            <p:ph type="body"/>
          </p:nvPr>
        </p:nvSpPr>
        <p:spPr>
          <a:xfrm>
            <a:off x="5151960" y="1769040"/>
            <a:ext cx="4426560" cy="4385160"/>
          </a:xfrm>
          <a:prstGeom prst="rect">
            <a:avLst/>
          </a:prstGeom>
        </p:spPr>
        <p:txBody>
          <a:bodyPr bIns="0" lIns="0" rIns="0" tIns="0" wrap="none"/>
          <a:p>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preserve="1" type="titleOnly">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504000" y="301320"/>
            <a:ext cx="9071640" cy="1262520"/>
          </a:xfrm>
          <a:prstGeom prst="rect">
            <a:avLst/>
          </a:prstGeom>
        </p:spPr>
        <p:txBody>
          <a:bodyPr anchor="ctr" bIns="0" lIns="0" rIns="0" tIns="0" wrap="none"/>
          <a:p>
            <a:pPr algn="ctr"/>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preserve="1" type="objOnly">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504000" y="301320"/>
            <a:ext cx="9071640" cy="5852520"/>
          </a:xfrm>
          <a:prstGeom prst="rect">
            <a:avLst/>
          </a:prstGeom>
        </p:spPr>
        <p:txBody>
          <a:bodyPr anchor="ctr" bIns="0" lIns="0" rIns="0" tIns="0" wrap="none"/>
          <a:p>
            <a:pPr algn="ctr"/>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preserve="1" type="twoObjAndObj">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504000" y="301320"/>
            <a:ext cx="9071640" cy="1262520"/>
          </a:xfrm>
          <a:prstGeom prst="rect">
            <a:avLst/>
          </a:prstGeom>
        </p:spPr>
        <p:txBody>
          <a:bodyPr anchor="ctr" bIns="0" lIns="0" rIns="0" tIns="0" wrap="none"/>
          <a:p>
            <a:pPr algn="ctr"/>
            <a:endParaRPr/>
          </a:p>
        </p:txBody>
      </p:sp>
      <p:sp>
        <p:nvSpPr>
          <p:cNvPr id="15" name="PlaceHolder 2"/>
          <p:cNvSpPr>
            <a:spLocks noGrp="1"/>
          </p:cNvSpPr>
          <p:nvPr>
            <p:ph type="body"/>
          </p:nvPr>
        </p:nvSpPr>
        <p:spPr>
          <a:xfrm>
            <a:off x="504000" y="1769040"/>
            <a:ext cx="4426560" cy="2091600"/>
          </a:xfrm>
          <a:prstGeom prst="rect">
            <a:avLst/>
          </a:prstGeom>
        </p:spPr>
        <p:txBody>
          <a:bodyPr bIns="0" lIns="0" rIns="0" tIns="0" wrap="none"/>
          <a:p>
            <a:endParaRPr/>
          </a:p>
        </p:txBody>
      </p:sp>
      <p:sp>
        <p:nvSpPr>
          <p:cNvPr id="16" name="PlaceHolder 3"/>
          <p:cNvSpPr>
            <a:spLocks noGrp="1"/>
          </p:cNvSpPr>
          <p:nvPr>
            <p:ph type="body"/>
          </p:nvPr>
        </p:nvSpPr>
        <p:spPr>
          <a:xfrm>
            <a:off x="504000" y="4059000"/>
            <a:ext cx="4426560" cy="2091600"/>
          </a:xfrm>
          <a:prstGeom prst="rect">
            <a:avLst/>
          </a:prstGeom>
        </p:spPr>
        <p:txBody>
          <a:bodyPr bIns="0" lIns="0" rIns="0" tIns="0" wrap="none"/>
          <a:p>
            <a:endParaRPr/>
          </a:p>
        </p:txBody>
      </p:sp>
      <p:sp>
        <p:nvSpPr>
          <p:cNvPr id="17" name="PlaceHolder 4"/>
          <p:cNvSpPr>
            <a:spLocks noGrp="1"/>
          </p:cNvSpPr>
          <p:nvPr>
            <p:ph type="body"/>
          </p:nvPr>
        </p:nvSpPr>
        <p:spPr>
          <a:xfrm>
            <a:off x="5151960" y="1769040"/>
            <a:ext cx="4426560" cy="4385160"/>
          </a:xfrm>
          <a:prstGeom prst="rect">
            <a:avLst/>
          </a:prstGeom>
        </p:spPr>
        <p:txBody>
          <a:bodyPr bIns="0" lIns="0" rIns="0" tIns="0" wrap="none"/>
          <a:p>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preserve="1" type="objAndTwoObj">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504000" y="301320"/>
            <a:ext cx="9071640" cy="1262520"/>
          </a:xfrm>
          <a:prstGeom prst="rect">
            <a:avLst/>
          </a:prstGeom>
        </p:spPr>
        <p:txBody>
          <a:bodyPr anchor="ctr" bIns="0" lIns="0" rIns="0" tIns="0" wrap="none"/>
          <a:p>
            <a:pPr algn="ctr"/>
            <a:endParaRPr/>
          </a:p>
        </p:txBody>
      </p:sp>
      <p:sp>
        <p:nvSpPr>
          <p:cNvPr id="19" name="PlaceHolder 2"/>
          <p:cNvSpPr>
            <a:spLocks noGrp="1"/>
          </p:cNvSpPr>
          <p:nvPr>
            <p:ph type="body"/>
          </p:nvPr>
        </p:nvSpPr>
        <p:spPr>
          <a:xfrm>
            <a:off x="504000" y="1769040"/>
            <a:ext cx="4426560" cy="4385160"/>
          </a:xfrm>
          <a:prstGeom prst="rect">
            <a:avLst/>
          </a:prstGeom>
        </p:spPr>
        <p:txBody>
          <a:bodyPr bIns="0" lIns="0" rIns="0" tIns="0" wrap="none"/>
          <a:p>
            <a:endParaRPr/>
          </a:p>
        </p:txBody>
      </p:sp>
      <p:sp>
        <p:nvSpPr>
          <p:cNvPr id="20" name="PlaceHolder 3"/>
          <p:cNvSpPr>
            <a:spLocks noGrp="1"/>
          </p:cNvSpPr>
          <p:nvPr>
            <p:ph type="body"/>
          </p:nvPr>
        </p:nvSpPr>
        <p:spPr>
          <a:xfrm>
            <a:off x="5151960" y="1769040"/>
            <a:ext cx="4426560" cy="2091600"/>
          </a:xfrm>
          <a:prstGeom prst="rect">
            <a:avLst/>
          </a:prstGeom>
        </p:spPr>
        <p:txBody>
          <a:bodyPr bIns="0" lIns="0" rIns="0" tIns="0" wrap="none"/>
          <a:p>
            <a:endParaRPr/>
          </a:p>
        </p:txBody>
      </p:sp>
      <p:sp>
        <p:nvSpPr>
          <p:cNvPr id="21" name="PlaceHolder 4"/>
          <p:cNvSpPr>
            <a:spLocks noGrp="1"/>
          </p:cNvSpPr>
          <p:nvPr>
            <p:ph type="body"/>
          </p:nvPr>
        </p:nvSpPr>
        <p:spPr>
          <a:xfrm>
            <a:off x="5151960" y="4059000"/>
            <a:ext cx="4426560" cy="2091600"/>
          </a:xfrm>
          <a:prstGeom prst="rect">
            <a:avLst/>
          </a:prstGeom>
        </p:spPr>
        <p:txBody>
          <a:bodyPr bIns="0" lIns="0" rIns="0" tIns="0" wrap="none"/>
          <a:p>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preserve="1" type="twoObjOverTx">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504000" y="301320"/>
            <a:ext cx="9071640" cy="1262520"/>
          </a:xfrm>
          <a:prstGeom prst="rect">
            <a:avLst/>
          </a:prstGeom>
        </p:spPr>
        <p:txBody>
          <a:bodyPr anchor="ctr" bIns="0" lIns="0" rIns="0" tIns="0" wrap="none"/>
          <a:p>
            <a:pPr algn="ctr"/>
            <a:endParaRPr/>
          </a:p>
        </p:txBody>
      </p:sp>
      <p:sp>
        <p:nvSpPr>
          <p:cNvPr id="23" name="PlaceHolder 2"/>
          <p:cNvSpPr>
            <a:spLocks noGrp="1"/>
          </p:cNvSpPr>
          <p:nvPr>
            <p:ph type="body"/>
          </p:nvPr>
        </p:nvSpPr>
        <p:spPr>
          <a:xfrm>
            <a:off x="504000" y="1769040"/>
            <a:ext cx="4426560" cy="2091600"/>
          </a:xfrm>
          <a:prstGeom prst="rect">
            <a:avLst/>
          </a:prstGeom>
        </p:spPr>
        <p:txBody>
          <a:bodyPr bIns="0" lIns="0" rIns="0" tIns="0" wrap="none"/>
          <a:p>
            <a:endParaRPr/>
          </a:p>
        </p:txBody>
      </p:sp>
      <p:sp>
        <p:nvSpPr>
          <p:cNvPr id="24" name="PlaceHolder 3"/>
          <p:cNvSpPr>
            <a:spLocks noGrp="1"/>
          </p:cNvSpPr>
          <p:nvPr>
            <p:ph type="body"/>
          </p:nvPr>
        </p:nvSpPr>
        <p:spPr>
          <a:xfrm>
            <a:off x="5151960" y="1769040"/>
            <a:ext cx="4426560" cy="2091600"/>
          </a:xfrm>
          <a:prstGeom prst="rect">
            <a:avLst/>
          </a:prstGeom>
        </p:spPr>
        <p:txBody>
          <a:bodyPr bIns="0" lIns="0" rIns="0" tIns="0" wrap="none"/>
          <a:p>
            <a:endParaRPr/>
          </a:p>
        </p:txBody>
      </p:sp>
      <p:sp>
        <p:nvSpPr>
          <p:cNvPr id="25" name="PlaceHolder 4"/>
          <p:cNvSpPr>
            <a:spLocks noGrp="1"/>
          </p:cNvSpPr>
          <p:nvPr>
            <p:ph type="body"/>
          </p:nvPr>
        </p:nvSpPr>
        <p:spPr>
          <a:xfrm>
            <a:off x="504000" y="4059000"/>
            <a:ext cx="9070920" cy="2091600"/>
          </a:xfrm>
          <a:prstGeom prst="rect">
            <a:avLst/>
          </a:prstGeom>
        </p:spPr>
        <p:txBody>
          <a:bodyPr bIns="0" lIns="0" rIns="0" tIns="0" wrap="none"/>
          <a:p>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preserve="1" type="objOverTx">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504000" y="301320"/>
            <a:ext cx="9071640" cy="1262520"/>
          </a:xfrm>
          <a:prstGeom prst="rect">
            <a:avLst/>
          </a:prstGeom>
        </p:spPr>
        <p:txBody>
          <a:bodyPr anchor="ctr" bIns="0" lIns="0" rIns="0" tIns="0" wrap="none"/>
          <a:p>
            <a:pPr algn="ctr"/>
            <a:endParaRPr/>
          </a:p>
        </p:txBody>
      </p:sp>
      <p:sp>
        <p:nvSpPr>
          <p:cNvPr id="27" name="PlaceHolder 2"/>
          <p:cNvSpPr>
            <a:spLocks noGrp="1"/>
          </p:cNvSpPr>
          <p:nvPr>
            <p:ph type="body"/>
          </p:nvPr>
        </p:nvSpPr>
        <p:spPr>
          <a:xfrm>
            <a:off x="504000" y="1769040"/>
            <a:ext cx="9071640" cy="2091600"/>
          </a:xfrm>
          <a:prstGeom prst="rect">
            <a:avLst/>
          </a:prstGeom>
        </p:spPr>
        <p:txBody>
          <a:bodyPr bIns="0" lIns="0" rIns="0" tIns="0" wrap="none"/>
          <a:p>
            <a:endParaRPr/>
          </a:p>
        </p:txBody>
      </p:sp>
      <p:sp>
        <p:nvSpPr>
          <p:cNvPr id="28" name="PlaceHolder 3"/>
          <p:cNvSpPr>
            <a:spLocks noGrp="1"/>
          </p:cNvSpPr>
          <p:nvPr>
            <p:ph type="body"/>
          </p:nvPr>
        </p:nvSpPr>
        <p:spPr>
          <a:xfrm>
            <a:off x="504000" y="4059000"/>
            <a:ext cx="9071640" cy="2091600"/>
          </a:xfrm>
          <a:prstGeom prst="rect">
            <a:avLst/>
          </a:prstGeom>
        </p:spPr>
        <p:txBody>
          <a:bodyPr bIns="0" lIns="0" rIns="0" tIns="0" wrap="none"/>
          <a:p>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preserve="1" type="fourObj">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504000" y="301320"/>
            <a:ext cx="9071640" cy="1262520"/>
          </a:xfrm>
          <a:prstGeom prst="rect">
            <a:avLst/>
          </a:prstGeom>
        </p:spPr>
        <p:txBody>
          <a:bodyPr anchor="ctr" bIns="0" lIns="0" rIns="0" tIns="0" wrap="none"/>
          <a:p>
            <a:pPr algn="ctr"/>
            <a:endParaRPr/>
          </a:p>
        </p:txBody>
      </p:sp>
      <p:sp>
        <p:nvSpPr>
          <p:cNvPr id="30" name="PlaceHolder 2"/>
          <p:cNvSpPr>
            <a:spLocks noGrp="1"/>
          </p:cNvSpPr>
          <p:nvPr>
            <p:ph type="body"/>
          </p:nvPr>
        </p:nvSpPr>
        <p:spPr>
          <a:xfrm>
            <a:off x="504000" y="1769040"/>
            <a:ext cx="4426560" cy="2091600"/>
          </a:xfrm>
          <a:prstGeom prst="rect">
            <a:avLst/>
          </a:prstGeom>
        </p:spPr>
        <p:txBody>
          <a:bodyPr bIns="0" lIns="0" rIns="0" tIns="0" wrap="none"/>
          <a:p>
            <a:endParaRPr/>
          </a:p>
        </p:txBody>
      </p:sp>
      <p:sp>
        <p:nvSpPr>
          <p:cNvPr id="31" name="PlaceHolder 3"/>
          <p:cNvSpPr>
            <a:spLocks noGrp="1"/>
          </p:cNvSpPr>
          <p:nvPr>
            <p:ph type="body"/>
          </p:nvPr>
        </p:nvSpPr>
        <p:spPr>
          <a:xfrm>
            <a:off x="5151960" y="1769040"/>
            <a:ext cx="4426560" cy="2091600"/>
          </a:xfrm>
          <a:prstGeom prst="rect">
            <a:avLst/>
          </a:prstGeom>
        </p:spPr>
        <p:txBody>
          <a:bodyPr bIns="0" lIns="0" rIns="0" tIns="0" wrap="none"/>
          <a:p>
            <a:endParaRPr/>
          </a:p>
        </p:txBody>
      </p:sp>
      <p:sp>
        <p:nvSpPr>
          <p:cNvPr id="32" name="PlaceHolder 4"/>
          <p:cNvSpPr>
            <a:spLocks noGrp="1"/>
          </p:cNvSpPr>
          <p:nvPr>
            <p:ph type="body"/>
          </p:nvPr>
        </p:nvSpPr>
        <p:spPr>
          <a:xfrm>
            <a:off x="5151960" y="4059000"/>
            <a:ext cx="4426560" cy="2091600"/>
          </a:xfrm>
          <a:prstGeom prst="rect">
            <a:avLst/>
          </a:prstGeom>
        </p:spPr>
        <p:txBody>
          <a:bodyPr bIns="0" lIns="0" rIns="0" tIns="0" wrap="none"/>
          <a:p>
            <a:endParaRPr/>
          </a:p>
        </p:txBody>
      </p:sp>
      <p:sp>
        <p:nvSpPr>
          <p:cNvPr id="33" name="PlaceHolder 5"/>
          <p:cNvSpPr>
            <a:spLocks noGrp="1"/>
          </p:cNvSpPr>
          <p:nvPr>
            <p:ph type="body"/>
          </p:nvPr>
        </p:nvSpPr>
        <p:spPr>
          <a:xfrm>
            <a:off x="504000" y="4059000"/>
            <a:ext cx="4426560" cy="2091600"/>
          </a:xfrm>
          <a:prstGeom prst="rect">
            <a:avLst/>
          </a:prstGeom>
        </p:spPr>
        <p:txBody>
          <a:bodyPr bIns="0" lIns="0" rIns="0" tIns="0" wrap="none"/>
          <a:p>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preserve="1" type="blank">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504000" y="301320"/>
            <a:ext cx="9071640" cy="1262520"/>
          </a:xfrm>
          <a:prstGeom prst="rect">
            <a:avLst/>
          </a:prstGeom>
        </p:spPr>
        <p:txBody>
          <a:bodyPr anchor="ctr" bIns="0" lIns="0" rIns="0" tIns="0" wrap="none"/>
          <a:p>
            <a:pPr algn="ctr"/>
            <a:endParaRPr/>
          </a:p>
        </p:txBody>
      </p:sp>
      <p:sp>
        <p:nvSpPr>
          <p:cNvPr id="35" name="PlaceHolder 2"/>
          <p:cNvSpPr>
            <a:spLocks noGrp="1"/>
          </p:cNvSpPr>
          <p:nvPr>
            <p:ph type="body"/>
          </p:nvPr>
        </p:nvSpPr>
        <p:spPr>
          <a:xfrm>
            <a:off x="504000" y="1769040"/>
            <a:ext cx="4426560" cy="2091600"/>
          </a:xfrm>
          <a:prstGeom prst="rect">
            <a:avLst/>
          </a:prstGeom>
        </p:spPr>
        <p:txBody>
          <a:bodyPr bIns="0" lIns="0" rIns="0" tIns="0" wrap="none"/>
          <a:p>
            <a:endParaRPr/>
          </a:p>
        </p:txBody>
      </p:sp>
      <p:sp>
        <p:nvSpPr>
          <p:cNvPr id="36" name="PlaceHolder 3"/>
          <p:cNvSpPr>
            <a:spLocks noGrp="1"/>
          </p:cNvSpPr>
          <p:nvPr>
            <p:ph type="body"/>
          </p:nvPr>
        </p:nvSpPr>
        <p:spPr>
          <a:xfrm>
            <a:off x="5151960" y="1769040"/>
            <a:ext cx="4426560" cy="2091600"/>
          </a:xfrm>
          <a:prstGeom prst="rect">
            <a:avLst/>
          </a:prstGeom>
        </p:spPr>
        <p:txBody>
          <a:bodyPr bIns="0" lIns="0" rIns="0" tIns="0" wrap="none"/>
          <a:p>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slideMaster1.xml><?xml version="1.0" encoding="utf-8"?>
<p:sldMaster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0" name="PlaceHolder 1"/>
          <p:cNvSpPr>
            <a:spLocks noGrp="1"/>
          </p:cNvSpPr>
          <p:nvPr>
            <p:ph type="title"/>
          </p:nvPr>
        </p:nvSpPr>
        <p:spPr>
          <a:xfrm>
            <a:off x="504000" y="301320"/>
            <a:ext cx="9071640" cy="1262160"/>
          </a:xfrm>
          <a:prstGeom prst="rect">
            <a:avLst/>
          </a:prstGeom>
        </p:spPr>
        <p:txBody>
          <a:bodyPr anchor="ctr" bIns="0" lIns="0" rIns="0" tIns="0" wrap="none"/>
          <a:p>
            <a:pPr algn="ctr"/>
            <a:r>
              <a:rPr lang="fr-FR"/>
              <a:t>Cliquez pour éditer le format du texte-titre</a:t>
            </a:r>
            <a:endParaRPr/>
          </a:p>
        </p:txBody>
      </p:sp>
      <p:sp>
        <p:nvSpPr>
          <p:cNvPr id="1" name="PlaceHolder 2"/>
          <p:cNvSpPr>
            <a:spLocks noGrp="1"/>
          </p:cNvSpPr>
          <p:nvPr>
            <p:ph type="body"/>
          </p:nvPr>
        </p:nvSpPr>
        <p:spPr>
          <a:xfrm>
            <a:off x="504000" y="1769040"/>
            <a:ext cx="9071640" cy="4384800"/>
          </a:xfrm>
          <a:prstGeom prst="rect">
            <a:avLst/>
          </a:prstGeom>
        </p:spPr>
        <p:txBody>
          <a:bodyPr bIns="0" lIns="0" rIns="0" tIns="0" wrap="none"/>
          <a:p>
            <a:pPr>
              <a:buSzPct val="45000"/>
              <a:buFont typeface="StarSymbol"/>
              <a:buChar char=""/>
            </a:pPr>
            <a:r>
              <a:rPr lang="fr-FR"/>
              <a:t>Cliquez pour éditer le format du plan de texte</a:t>
            </a:r>
            <a:endParaRPr/>
          </a:p>
          <a:p>
            <a:pPr lvl="1">
              <a:buSzPct val="75000"/>
              <a:buFont typeface="StarSymbol"/>
              <a:buChar char=""/>
            </a:pPr>
            <a:r>
              <a:rPr lang="fr-FR"/>
              <a:t>Second niveau de plan</a:t>
            </a:r>
            <a:endParaRPr/>
          </a:p>
          <a:p>
            <a:pPr lvl="2">
              <a:buSzPct val="45000"/>
              <a:buFont typeface="StarSymbol"/>
              <a:buChar char=""/>
            </a:pPr>
            <a:r>
              <a:rPr lang="fr-FR"/>
              <a:t>Troisième niveau de plan</a:t>
            </a:r>
            <a:endParaRPr/>
          </a:p>
          <a:p>
            <a:pPr lvl="3">
              <a:buSzPct val="75000"/>
              <a:buFont typeface="StarSymbol"/>
              <a:buChar char=""/>
            </a:pPr>
            <a:r>
              <a:rPr lang="fr-FR"/>
              <a:t>Quatrième niveau de plan</a:t>
            </a:r>
            <a:endParaRPr/>
          </a:p>
          <a:p>
            <a:pPr lvl="4">
              <a:buSzPct val="45000"/>
              <a:buFont typeface="StarSymbol"/>
              <a:buChar char=""/>
            </a:pPr>
            <a:r>
              <a:rPr lang="fr-FR"/>
              <a:t>Cinquième niveau de plan</a:t>
            </a:r>
            <a:endParaRPr/>
          </a:p>
          <a:p>
            <a:pPr lvl="5">
              <a:buSzPct val="45000"/>
              <a:buFont typeface="StarSymbol"/>
              <a:buChar char=""/>
            </a:pPr>
            <a:r>
              <a:rPr lang="fr-FR"/>
              <a:t>Sixième niveau de plan</a:t>
            </a:r>
            <a:endParaRPr/>
          </a:p>
          <a:p>
            <a:pPr lvl="6">
              <a:buSzPct val="45000"/>
              <a:buFont typeface="StarSymbol"/>
              <a:buChar char=""/>
            </a:pPr>
            <a:r>
              <a:rPr lang="fr-FR"/>
              <a:t>Septième niveau de plan</a:t>
            </a:r>
            <a:endParaRPr/>
          </a:p>
        </p:txBody>
      </p:sp>
      <p:sp>
        <p:nvSpPr>
          <p:cNvPr id="2" name="PlaceHolder 3"/>
          <p:cNvSpPr>
            <a:spLocks noGrp="1"/>
          </p:cNvSpPr>
          <p:nvPr>
            <p:ph type="dt"/>
          </p:nvPr>
        </p:nvSpPr>
        <p:spPr>
          <a:xfrm>
            <a:off x="504000" y="6887160"/>
            <a:ext cx="2348280" cy="521280"/>
          </a:xfrm>
          <a:prstGeom prst="rect">
            <a:avLst/>
          </a:prstGeom>
        </p:spPr>
        <p:txBody>
          <a:bodyPr bIns="0" lIns="0" rIns="0" tIns="0" wrap="none"/>
          <a:p>
            <a:r>
              <a:rPr lang="fr-FR" sz="1400"/>
              <a:t>&lt;date/heure&gt;</a:t>
            </a:r>
            <a:endParaRPr/>
          </a:p>
        </p:txBody>
      </p:sp>
      <p:sp>
        <p:nvSpPr>
          <p:cNvPr id="3" name="PlaceHolder 4"/>
          <p:cNvSpPr>
            <a:spLocks noGrp="1"/>
          </p:cNvSpPr>
          <p:nvPr>
            <p:ph type="ftr"/>
          </p:nvPr>
        </p:nvSpPr>
        <p:spPr>
          <a:xfrm>
            <a:off x="3447360" y="6887160"/>
            <a:ext cx="3195000" cy="521280"/>
          </a:xfrm>
          <a:prstGeom prst="rect">
            <a:avLst/>
          </a:prstGeom>
        </p:spPr>
        <p:txBody>
          <a:bodyPr bIns="0" lIns="0" rIns="0" tIns="0" wrap="none"/>
          <a:p>
            <a:pPr algn="ctr"/>
            <a:r>
              <a:rPr lang="fr-FR" sz="1400"/>
              <a:t>&lt;pied de page&gt;</a:t>
            </a:r>
            <a:endParaRPr/>
          </a:p>
        </p:txBody>
      </p:sp>
      <p:sp>
        <p:nvSpPr>
          <p:cNvPr id="4" name="PlaceHolder 5"/>
          <p:cNvSpPr>
            <a:spLocks noGrp="1"/>
          </p:cNvSpPr>
          <p:nvPr>
            <p:ph type="sldNum"/>
          </p:nvPr>
        </p:nvSpPr>
        <p:spPr>
          <a:xfrm>
            <a:off x="7227360" y="6887160"/>
            <a:ext cx="2348280" cy="521280"/>
          </a:xfrm>
          <a:prstGeom prst="rect">
            <a:avLst/>
          </a:prstGeom>
        </p:spPr>
        <p:txBody>
          <a:bodyPr bIns="0" lIns="0" rIns="0" tIns="0" wrap="none"/>
          <a:p>
            <a:pPr algn="r"/>
            <a:fld id="{FBD0D7F2-644B-4B58-8319-7DF49EB76BA7}" type="slidenum">
              <a:rPr lang="fr-FR" sz="1400"/>
              <a:t>&lt;numéro&gt;</a:t>
            </a:fld>
            <a:endParaRPr/>
          </a:p>
        </p:txBody>
      </p:sp>
    </p:spTree>
  </p:cSld>
  <p:clrMap accent1="accent1" accent2="accent2" accent3="accent3" accent4="accent4" accent5="accent5" accent6="accent6" bg1="lt1" bg2="lt2" folHlink="folHlink" hlink="hlink" tx1="dk1" tx2="dk2"/>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 Id="rId3" Type="http://schemas.openxmlformats.org/officeDocument/2006/relationships/slideLayout" Target="../slideLayouts/slideLayout2.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Relationships xmlns="http://schemas.openxmlformats.org/package/2006/relationships"><Relationship Id="rId1" Type="http://schemas.openxmlformats.org/officeDocument/2006/relationships/image" Target="../media/image3.jpeg"/><Relationship Id="rId2" Type="http://schemas.openxmlformats.org/officeDocument/2006/relationships/slideLayout" Target="../slideLayouts/slideLayout3.xml"/>
</Relationships>
</file>

<file path=ppt/slides/_rels/slide4.xml.rels><?xml version="1.0" encoding="UTF-8"?>
<Relationships xmlns="http://schemas.openxmlformats.org/package/2006/relationships"><Relationship Id="rId1" Type="http://schemas.openxmlformats.org/officeDocument/2006/relationships/image" Target="../media/image4.jpeg"/><Relationship Id="rId2" Type="http://schemas.openxmlformats.org/officeDocument/2006/relationships/slideLayout" Target="../slideLayouts/slideLayout3.xml"/>
</Relationships>
</file>

<file path=ppt/slides/_rels/slide5.xml.rels><?xml version="1.0" encoding="UTF-8"?>
<Relationships xmlns="http://schemas.openxmlformats.org/package/2006/relationships"><Relationship Id="rId1" Type="http://schemas.openxmlformats.org/officeDocument/2006/relationships/image" Target="../media/image5.jpeg"/><Relationship Id="rId2" Type="http://schemas.openxmlformats.org/officeDocument/2006/relationships/slideLayout" Target="../slideLayouts/slideLayout3.xml"/>
</Relationships>
</file>

<file path=ppt/slides/_rels/slide6.xml.rels><?xml version="1.0" encoding="UTF-8"?>
<Relationships xmlns="http://schemas.openxmlformats.org/package/2006/relationships"><Relationship Id="rId1" Type="http://schemas.openxmlformats.org/officeDocument/2006/relationships/image" Target="../media/image6.jpeg"/><Relationship Id="rId2" Type="http://schemas.openxmlformats.org/officeDocument/2006/relationships/slideLayout" Target="../slideLayouts/slideLayout1.xml"/>
</Relationships>
</file>

<file path=ppt/slides/_rels/slide7.xml.rels><?xml version="1.0" encoding="UTF-8"?>
<Relationships xmlns="http://schemas.openxmlformats.org/package/2006/relationships"><Relationship Id="rId1" Type="http://schemas.openxmlformats.org/officeDocument/2006/relationships/image" Target="../media/image7.jpeg"/><Relationship Id="rId2" Type="http://schemas.openxmlformats.org/officeDocument/2006/relationships/slideLayout" Target="../slideLayouts/slideLayout2.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9.xml.rels><?xml version="1.0" encoding="UTF-8"?>
<Relationships xmlns="http://schemas.openxmlformats.org/package/2006/relationships"><Relationship Id="rId1" Type="http://schemas.openxmlformats.org/officeDocument/2006/relationships/image" Target="../media/image8.gif"/><Relationship Id="rId2" Type="http://schemas.openxmlformats.org/officeDocument/2006/relationships/slideLayout" Target="../slideLayouts/slideLayout3.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3.xml"/>
</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pic>
        <p:nvPicPr>
          <p:cNvPr descr="" id="37" name=""/>
          <p:cNvPicPr/>
          <p:nvPr/>
        </p:nvPicPr>
        <p:blipFill>
          <a:blip r:embed="rId1"/>
          <a:stretch>
            <a:fillRect/>
          </a:stretch>
        </p:blipFill>
        <p:spPr>
          <a:xfrm>
            <a:off x="792000" y="2808000"/>
            <a:ext cx="3168000" cy="4248000"/>
          </a:xfrm>
          <a:prstGeom prst="rect">
            <a:avLst/>
          </a:prstGeom>
        </p:spPr>
      </p:pic>
      <p:pic>
        <p:nvPicPr>
          <p:cNvPr descr="" id="38" name=""/>
          <p:cNvPicPr/>
          <p:nvPr/>
        </p:nvPicPr>
        <p:blipFill>
          <a:blip r:embed="rId2"/>
          <a:stretch>
            <a:fillRect/>
          </a:stretch>
        </p:blipFill>
        <p:spPr>
          <a:xfrm>
            <a:off x="6552000" y="2808000"/>
            <a:ext cx="3168000" cy="4248000"/>
          </a:xfrm>
          <a:prstGeom prst="rect">
            <a:avLst/>
          </a:prstGeom>
        </p:spPr>
      </p:pic>
      <p:sp>
        <p:nvSpPr>
          <p:cNvPr id="39" name="TextShape 1"/>
          <p:cNvSpPr txBox="1"/>
          <p:nvPr/>
        </p:nvSpPr>
        <p:spPr>
          <a:xfrm>
            <a:off x="936000" y="144000"/>
            <a:ext cx="8136000" cy="2646720"/>
          </a:xfrm>
          <a:prstGeom prst="rect">
            <a:avLst/>
          </a:prstGeom>
        </p:spPr>
        <p:txBody>
          <a:bodyPr bIns="45000" lIns="90000" rIns="90000" tIns="45000" wrap="none"/>
          <a:p>
            <a:pPr algn="ctr"/>
            <a:endParaRPr/>
          </a:p>
          <a:p>
            <a:pPr algn="ctr"/>
            <a:r>
              <a:rPr i="1" lang="fr-FR" sz="6000">
                <a:solidFill>
                  <a:srgbClr val="579d1c"/>
                </a:solidFill>
              </a:rPr>
              <a:t>L'éco conception</a:t>
            </a:r>
            <a:endParaRPr/>
          </a:p>
          <a:p>
            <a:pPr algn="ctr"/>
            <a:endParaRPr/>
          </a:p>
        </p:txBody>
      </p:sp>
      <p:sp>
        <p:nvSpPr>
          <p:cNvPr id="40" name="TextShape 2"/>
          <p:cNvSpPr txBox="1"/>
          <p:nvPr/>
        </p:nvSpPr>
        <p:spPr>
          <a:xfrm>
            <a:off x="72000" y="288000"/>
            <a:ext cx="1152000" cy="859320"/>
          </a:xfrm>
          <a:prstGeom prst="rect">
            <a:avLst/>
          </a:prstGeom>
        </p:spPr>
        <p:txBody>
          <a:bodyPr bIns="45000" lIns="90000" rIns="90000" tIns="45000" wrap="none"/>
          <a:p>
            <a:r>
              <a:rPr lang="fr-FR"/>
              <a:t>Quentin Périoux </a:t>
            </a:r>
            <a:endParaRPr/>
          </a:p>
          <a:p>
            <a:r>
              <a:rPr lang="fr-FR"/>
              <a:t>3°B</a:t>
            </a:r>
            <a:endParaRPr/>
          </a:p>
        </p:txBody>
      </p:sp>
    </p:spTree>
  </p:cSld>
  <p:transition spd="slow">
    <p:strips dir="ru"/>
  </p:transition>
  <p:timing>
    <p:tnLst>
      <p:par>
        <p:cTn dur="indefinite" id="1" nodeType="tmRoot" restart="never">
          <p:childTnLst>
            <p:seq>
              <p:cTn id="2" nodeType="mainSeq">
                <p:childTnLst/>
              </p:cTn>
              <p:prevCondLst>
                <p:cond delay="0" evt="onPrev">
                  <p:tgtEl>
                    <p:sldTgt/>
                  </p:tgtEl>
                </p:cond>
              </p:prevCondLst>
              <p:nextCondLst>
                <p:cond delay="0" evt="onNext">
                  <p:tgtEl>
                    <p:sldTgt/>
                  </p:tgtEl>
                </p:cond>
              </p:nextCondLst>
            </p:seq>
          </p:childTnLst>
        </p:cTn>
      </p:par>
    </p:tnLst>
  </p:timing>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41" name="TextShape 1"/>
          <p:cNvSpPr txBox="1"/>
          <p:nvPr/>
        </p:nvSpPr>
        <p:spPr>
          <a:xfrm>
            <a:off x="504000" y="301320"/>
            <a:ext cx="9071640" cy="1262160"/>
          </a:xfrm>
          <a:prstGeom prst="rect">
            <a:avLst/>
          </a:prstGeom>
        </p:spPr>
        <p:txBody>
          <a:bodyPr anchor="ctr" bIns="0" lIns="0" rIns="0" tIns="0" wrap="none"/>
          <a:p>
            <a:pPr algn="ctr"/>
            <a:r>
              <a:rPr b="1" i="1" lang="fr-FR" sz="4800">
                <a:solidFill>
                  <a:srgbClr val="579d1c"/>
                </a:solidFill>
                <a:latin typeface="Comic Sans MS"/>
              </a:rPr>
              <a:t>Sommaire</a:t>
            </a:r>
            <a:r>
              <a:rPr b="1" i="1" lang="fr-FR" sz="4800"/>
              <a:t> </a:t>
            </a:r>
            <a:endParaRPr/>
          </a:p>
        </p:txBody>
      </p:sp>
      <p:sp>
        <p:nvSpPr>
          <p:cNvPr id="42" name="TextShape 2"/>
          <p:cNvSpPr txBox="1"/>
          <p:nvPr/>
        </p:nvSpPr>
        <p:spPr>
          <a:xfrm>
            <a:off x="14616000" y="8280000"/>
            <a:ext cx="5543640" cy="3059640"/>
          </a:xfrm>
          <a:prstGeom prst="rect">
            <a:avLst/>
          </a:prstGeom>
        </p:spPr>
        <p:txBody>
          <a:bodyPr anchor="ctr" bIns="0" lIns="0" rIns="0" tIns="0" wrap="none"/>
          <a:p>
            <a:pPr algn="ctr"/>
            <a:endParaRPr/>
          </a:p>
        </p:txBody>
      </p:sp>
      <p:sp>
        <p:nvSpPr>
          <p:cNvPr id="43" name="TextShape 3"/>
          <p:cNvSpPr txBox="1"/>
          <p:nvPr/>
        </p:nvSpPr>
        <p:spPr>
          <a:xfrm>
            <a:off x="504000" y="2088000"/>
            <a:ext cx="8928000" cy="4053960"/>
          </a:xfrm>
          <a:prstGeom prst="rect">
            <a:avLst/>
          </a:prstGeom>
        </p:spPr>
        <p:txBody>
          <a:bodyPr bIns="45000" lIns="90000" rIns="90000" tIns="45000" wrap="none"/>
          <a:p>
            <a:r>
              <a:rPr lang="fr-FR" sz="2800">
                <a:latin typeface="바탕"/>
              </a:rPr>
              <a:t>1-Consommation d'un Européen.</a:t>
            </a:r>
            <a:endParaRPr/>
          </a:p>
          <a:p>
            <a:r>
              <a:rPr lang="fr-FR" sz="2800">
                <a:latin typeface="바탕"/>
              </a:rPr>
              <a:t>2-L'impact de la consommation sur notre environnement.</a:t>
            </a:r>
            <a:endParaRPr/>
          </a:p>
          <a:p>
            <a:r>
              <a:rPr lang="fr-FR" sz="2800">
                <a:latin typeface="바탕"/>
              </a:rPr>
              <a:t>3-Les 5 étapes de la vie d'un objet.</a:t>
            </a:r>
            <a:endParaRPr/>
          </a:p>
          <a:p>
            <a:r>
              <a:rPr lang="fr-FR" sz="2800">
                <a:latin typeface="바탕"/>
              </a:rPr>
              <a:t>4-Étude de cas.</a:t>
            </a:r>
            <a:endParaRPr/>
          </a:p>
          <a:p>
            <a:r>
              <a:rPr lang="fr-FR" sz="2800">
                <a:latin typeface="바탕"/>
              </a:rPr>
              <a:t>5-Définition de l'éco-conception.</a:t>
            </a:r>
            <a:endParaRPr/>
          </a:p>
          <a:p>
            <a:r>
              <a:rPr lang="fr-FR" sz="2800">
                <a:latin typeface="바탕"/>
              </a:rPr>
              <a:t>6-Comment éco-concevoir un objet ?</a:t>
            </a:r>
            <a:endParaRPr/>
          </a:p>
          <a:p>
            <a:r>
              <a:rPr lang="fr-FR" sz="2800">
                <a:latin typeface="바탕"/>
              </a:rPr>
              <a:t>7-Les signes distinctifs d'un éco-produit.</a:t>
            </a:r>
            <a:endParaRPr/>
          </a:p>
          <a:p>
            <a:r>
              <a:rPr lang="fr-FR" sz="2800">
                <a:latin typeface="바탕"/>
              </a:rPr>
              <a:t>8-Conclusion</a:t>
            </a:r>
            <a:endParaRPr/>
          </a:p>
          <a:p>
            <a:r>
              <a:rPr lang="fr-FR" sz="2800">
                <a:latin typeface="바탕"/>
              </a:rPr>
              <a:t>9-Source</a:t>
            </a:r>
            <a:endParaRPr/>
          </a:p>
        </p:txBody>
      </p:sp>
    </p:spTree>
  </p:cSld>
  <p:transition spd="slow">
    <p:strips dir="ru"/>
  </p:transition>
  <p:timing>
    <p:tnLst>
      <p:par>
        <p:cTn dur="indefinite" id="3" nodeType="tmRoot" restart="never">
          <p:childTnLst>
            <p:seq>
              <p:cTn id="4" nodeType="mainSeq">
                <p:childTnLst/>
              </p:cTn>
              <p:prevCondLst>
                <p:cond delay="0" evt="onPrev">
                  <p:tgtEl>
                    <p:sldTgt/>
                  </p:tgtEl>
                </p:cond>
              </p:prevCondLst>
              <p:nextCondLst>
                <p:cond delay="0" evt="onNext">
                  <p:tgtEl>
                    <p:sldTgt/>
                  </p:tgtEl>
                </p:cond>
              </p:nextCondLst>
            </p:seq>
          </p:childTnLst>
        </p:cTn>
      </p:par>
    </p:tnLst>
  </p:timing>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44" name="TextShape 1"/>
          <p:cNvSpPr txBox="1"/>
          <p:nvPr/>
        </p:nvSpPr>
        <p:spPr>
          <a:xfrm>
            <a:off x="504000" y="301320"/>
            <a:ext cx="9071640" cy="1262160"/>
          </a:xfrm>
          <a:prstGeom prst="rect">
            <a:avLst/>
          </a:prstGeom>
        </p:spPr>
        <p:txBody>
          <a:bodyPr anchor="ctr" bIns="0" lIns="0" rIns="0" tIns="0" wrap="none"/>
          <a:p>
            <a:pPr algn="ctr"/>
            <a:r>
              <a:rPr b="1" i="1" lang="fr-FR" sz="4000">
                <a:solidFill>
                  <a:srgbClr val="579d1c"/>
                </a:solidFill>
              </a:rPr>
              <a:t>Consommation d'un Européen</a:t>
            </a:r>
            <a:endParaRPr/>
          </a:p>
        </p:txBody>
      </p:sp>
      <p:pic>
        <p:nvPicPr>
          <p:cNvPr descr="" id="45" name=""/>
          <p:cNvPicPr/>
          <p:nvPr/>
        </p:nvPicPr>
        <p:blipFill>
          <a:blip r:embed="rId1"/>
          <a:stretch>
            <a:fillRect/>
          </a:stretch>
        </p:blipFill>
        <p:spPr>
          <a:xfrm>
            <a:off x="1728000" y="1563480"/>
            <a:ext cx="6768000" cy="5420520"/>
          </a:xfrm>
          <a:prstGeom prst="rect">
            <a:avLst/>
          </a:prstGeom>
        </p:spPr>
      </p:pic>
    </p:spTree>
  </p:cSld>
  <p:transition spd="slow">
    <p:strips dir="ru"/>
  </p:transition>
  <p:timing>
    <p:tnLst>
      <p:par>
        <p:cTn dur="indefinite" id="5" nodeType="tmRoot" restart="never">
          <p:childTnLst>
            <p:seq>
              <p:cTn id="6" nodeType="mainSeq">
                <p:childTnLst/>
              </p:cTn>
              <p:prevCondLst>
                <p:cond delay="0" evt="onPrev">
                  <p:tgtEl>
                    <p:sldTgt/>
                  </p:tgtEl>
                </p:cond>
              </p:prevCondLst>
              <p:nextCondLst>
                <p:cond delay="0" evt="onNext">
                  <p:tgtEl>
                    <p:sldTgt/>
                  </p:tgtEl>
                </p:cond>
              </p:nextCondLst>
            </p:seq>
          </p:childTnLst>
        </p:cTn>
      </p:par>
    </p:tnLst>
  </p:timing>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46" name="TextShape 1"/>
          <p:cNvSpPr txBox="1"/>
          <p:nvPr/>
        </p:nvSpPr>
        <p:spPr>
          <a:xfrm>
            <a:off x="504000" y="301320"/>
            <a:ext cx="9071640" cy="1262160"/>
          </a:xfrm>
          <a:prstGeom prst="rect">
            <a:avLst/>
          </a:prstGeom>
        </p:spPr>
        <p:txBody>
          <a:bodyPr anchor="ctr" bIns="0" lIns="0" rIns="0" tIns="0" wrap="none"/>
          <a:p>
            <a:pPr algn="ctr"/>
            <a:r>
              <a:rPr b="1" lang="fr-FR" sz="4000">
                <a:solidFill>
                  <a:srgbClr val="579d1c"/>
                </a:solidFill>
                <a:latin typeface="Garamond"/>
              </a:rPr>
              <a:t>L'impact de la consommation sur notre environnement</a:t>
            </a:r>
            <a:endParaRPr/>
          </a:p>
        </p:txBody>
      </p:sp>
      <p:pic>
        <p:nvPicPr>
          <p:cNvPr descr="" id="47" name=""/>
          <p:cNvPicPr/>
          <p:nvPr/>
        </p:nvPicPr>
        <p:blipFill>
          <a:blip r:embed="rId1"/>
          <a:stretch>
            <a:fillRect/>
          </a:stretch>
        </p:blipFill>
        <p:spPr>
          <a:xfrm>
            <a:off x="554040" y="1802880"/>
            <a:ext cx="6067440" cy="4893120"/>
          </a:xfrm>
          <a:prstGeom prst="rect">
            <a:avLst/>
          </a:prstGeom>
        </p:spPr>
      </p:pic>
      <p:sp>
        <p:nvSpPr>
          <p:cNvPr id="48" name="TextShape 2"/>
          <p:cNvSpPr txBox="1"/>
          <p:nvPr/>
        </p:nvSpPr>
        <p:spPr>
          <a:xfrm>
            <a:off x="6624000" y="1944000"/>
            <a:ext cx="3386880" cy="4896000"/>
          </a:xfrm>
          <a:prstGeom prst="rect">
            <a:avLst/>
          </a:prstGeom>
        </p:spPr>
        <p:txBody>
          <a:bodyPr bIns="45000" lIns="90000" rIns="90000" tIns="45000" wrap="none"/>
          <a:p>
            <a:pPr algn="just"/>
            <a:r>
              <a:rPr lang="fr-FR" sz="1600"/>
              <a:t>De nos jours, la consommation d'énergie est devenue une de nos plus grandes préoccupations.</a:t>
            </a:r>
            <a:endParaRPr/>
          </a:p>
          <a:p>
            <a:pPr algn="just"/>
            <a:endParaRPr/>
          </a:p>
          <a:p>
            <a:pPr algn="just"/>
            <a:r>
              <a:rPr lang="fr-FR" sz="1600"/>
              <a:t>En effet, elle provoque un impact important sur l'environnement, comme une pollution atmosphé-rique qui conduit à une augmen-tation de l'effet de serre. </a:t>
            </a:r>
            <a:endParaRPr/>
          </a:p>
          <a:p>
            <a:pPr algn="just"/>
            <a:endParaRPr/>
          </a:p>
          <a:p>
            <a:pPr algn="just"/>
            <a:r>
              <a:rPr lang="fr-FR" sz="1600"/>
              <a:t>Ce phénomène engendrerait par la suite une fonte des glaces qui risquerait de faire monter le niveau des océans, et par conséquent, causer un dérèglement climatique et météorologique.</a:t>
            </a:r>
            <a:endParaRPr/>
          </a:p>
          <a:p>
            <a:pPr algn="just"/>
            <a:endParaRPr/>
          </a:p>
        </p:txBody>
      </p:sp>
    </p:spTree>
  </p:cSld>
  <p:transition spd="slow">
    <p:strips dir="ru"/>
  </p:transition>
  <p:timing>
    <p:tnLst>
      <p:par>
        <p:cTn dur="indefinite" id="7" nodeType="tmRoot" restart="never">
          <p:childTnLst>
            <p:seq>
              <p:cTn id="8" nodeType="mainSeq">
                <p:childTnLst>
                  <p:par>
                    <p:cTn fill="freeze" id="9">
                      <p:stCondLst>
                        <p:cond delay="indefinite"/>
                      </p:stCondLst>
                      <p:childTnLst>
                        <p:par>
                          <p:cTn fill="freeze" id="10">
                            <p:stCondLst>
                              <p:cond delay="0"/>
                            </p:stCondLst>
                            <p:childTnLst>
                              <p:par>
                                <p:cTn fill="hold" id="11" nodeType="clickEffect" presetClass="entr" presetID="24">
                                  <p:stCondLst>
                                    <p:cond delay="0"/>
                                  </p:stCondLst>
                                  <p:childTnLst>
                                    <p:set>
                                      <p:cBhvr>
                                        <p:cTn dur="1" fill="hold" id="12">
                                          <p:stCondLst>
                                            <p:cond delay="0"/>
                                          </p:stCondLst>
                                        </p:cTn>
                                        <p:attrNameLst>
                                          <p:attrName>style.visibility</p:attrName>
                                        </p:attrNameLst>
                                      </p:cBhvr>
                                      <p:to>
                                        <p:strVal val="visible"/>
                                      </p:to>
                                    </p:set>
                                    <p:anim calcmode="lin" valueType="num">
                                      <p:cBhvr additive="repl">
                                        <p:cTn dur="500" fill="hold" id="13"/>
                                        <p:attrNameLst>
                                          <p:attrName/>
                                        </p:attrNameLst>
                                      </p:cBhvr>
                                      <p:tavLst>
                                        <p:tav tm="0">
                                          <p:val>
                                            <p:strVal val="0"/>
                                          </p:val>
                                        </p:tav>
                                        <p:tav tm="100000">
                                          <p:val>
                                            <p:strVal val="#ppt_w"/>
                                          </p:val>
                                        </p:tav>
                                      </p:tavLst>
                                    </p:anim>
                                    <p:anim calcmode="lin" valueType="num">
                                      <p:cBhvr additive="repl">
                                        <p:cTn dur="500" fill="hold" id="14"/>
                                        <p:attrNameLst>
                                          <p:attrName/>
                                        </p:attrNameLst>
                                      </p:cBhvr>
                                      <p:tavLst>
                                        <p:tav tm="0">
                                          <p:val>
                                            <p:strVal val="0"/>
                                          </p:val>
                                        </p:tav>
                                        <p:tav tm="100000">
                                          <p:val>
                                            <p:strVal val="#ppt_h"/>
                                          </p:val>
                                        </p:tav>
                                      </p:tavLst>
                                    </p:anim>
                                    <p:animEffect filter="fade" transition="in">
                                      <p:cBhvr additive="repl">
                                        <p:cTn dur="500" fill="freeze" id="15"/>
                                      </p:cBhvr>
                                    </p:animEffect>
                                  </p:childTnLst>
                                </p:cTn>
                              </p:par>
                            </p:childTnLst>
                          </p:cTn>
                        </p:par>
                      </p:childTnLst>
                    </p:cTn>
                  </p:par>
                </p:childTnLst>
              </p:cTn>
              <p:prevCondLst>
                <p:cond delay="0" evt="onPrev">
                  <p:tgtEl>
                    <p:sldTgt/>
                  </p:tgtEl>
                </p:cond>
              </p:prevCondLst>
              <p:nextCondLst>
                <p:cond delay="0" evt="onNext">
                  <p:tgtEl>
                    <p:sldTgt/>
                  </p:tgtEl>
                </p:cond>
              </p:nextCondLst>
            </p:seq>
          </p:childTnLst>
        </p:cTn>
      </p:par>
    </p:tnLst>
  </p:timing>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49" name="TextShape 1"/>
          <p:cNvSpPr txBox="1"/>
          <p:nvPr/>
        </p:nvSpPr>
        <p:spPr>
          <a:xfrm>
            <a:off x="504000" y="301320"/>
            <a:ext cx="9071640" cy="1262160"/>
          </a:xfrm>
          <a:prstGeom prst="rect">
            <a:avLst/>
          </a:prstGeom>
        </p:spPr>
        <p:txBody>
          <a:bodyPr anchor="ctr" bIns="0" lIns="0" rIns="0" tIns="0" wrap="none"/>
          <a:p>
            <a:pPr algn="ctr"/>
            <a:r>
              <a:rPr b="1" i="1" lang="fr-FR" sz="4000">
                <a:solidFill>
                  <a:srgbClr val="579d1c"/>
                </a:solidFill>
              </a:rPr>
              <a:t>Le cycle de vie d'un objet</a:t>
            </a:r>
            <a:endParaRPr/>
          </a:p>
        </p:txBody>
      </p:sp>
      <p:pic>
        <p:nvPicPr>
          <p:cNvPr descr="" id="50" name=""/>
          <p:cNvPicPr/>
          <p:nvPr/>
        </p:nvPicPr>
        <p:blipFill>
          <a:blip r:embed="rId1"/>
          <a:stretch>
            <a:fillRect/>
          </a:stretch>
        </p:blipFill>
        <p:spPr>
          <a:xfrm>
            <a:off x="1701360" y="1800000"/>
            <a:ext cx="6362640" cy="4752000"/>
          </a:xfrm>
          <a:prstGeom prst="rect">
            <a:avLst/>
          </a:prstGeom>
        </p:spPr>
      </p:pic>
    </p:spTree>
  </p:cSld>
  <p:transition spd="slow">
    <p:strips dir="ru"/>
  </p:transition>
  <p:timing>
    <p:tnLst>
      <p:par>
        <p:cTn dur="indefinite" id="16" nodeType="tmRoot" restart="never">
          <p:childTnLst>
            <p:seq>
              <p:cTn id="17" nodeType="mainSeq">
                <p:childTnLst/>
              </p:cTn>
              <p:prevCondLst>
                <p:cond delay="0" evt="onPrev">
                  <p:tgtEl>
                    <p:sldTgt/>
                  </p:tgtEl>
                </p:cond>
              </p:prevCondLst>
              <p:nextCondLst>
                <p:cond delay="0" evt="onNext">
                  <p:tgtEl>
                    <p:sldTgt/>
                  </p:tgtEl>
                </p:cond>
              </p:nextCondLst>
            </p:seq>
          </p:childTnLst>
        </p:cTn>
      </p:par>
    </p:tnLst>
  </p:timing>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51" name="TextShape 1"/>
          <p:cNvSpPr txBox="1"/>
          <p:nvPr/>
        </p:nvSpPr>
        <p:spPr>
          <a:xfrm>
            <a:off x="720360" y="288000"/>
            <a:ext cx="9071640" cy="1262160"/>
          </a:xfrm>
          <a:prstGeom prst="rect">
            <a:avLst/>
          </a:prstGeom>
        </p:spPr>
        <p:txBody>
          <a:bodyPr anchor="ctr" bIns="0" lIns="0" rIns="0" tIns="0" wrap="none"/>
          <a:p>
            <a:pPr algn="ctr"/>
            <a:r>
              <a:rPr b="1" i="1" lang="fr-FR" sz="4000">
                <a:solidFill>
                  <a:srgbClr val="579d1c"/>
                </a:solidFill>
              </a:rPr>
              <a:t>Étude de cas : L'extraction des matières premières</a:t>
            </a:r>
            <a:endParaRPr/>
          </a:p>
        </p:txBody>
      </p:sp>
      <p:sp>
        <p:nvSpPr>
          <p:cNvPr id="52" name="TextShape 2"/>
          <p:cNvSpPr txBox="1"/>
          <p:nvPr/>
        </p:nvSpPr>
        <p:spPr>
          <a:xfrm>
            <a:off x="504000" y="1769040"/>
            <a:ext cx="4426560" cy="2586960"/>
          </a:xfrm>
          <a:prstGeom prst="rect">
            <a:avLst/>
          </a:prstGeom>
        </p:spPr>
        <p:txBody>
          <a:bodyPr bIns="0" lIns="0" rIns="0" tIns="0" wrap="none"/>
          <a:p>
            <a:endParaRPr/>
          </a:p>
          <a:p>
            <a:endParaRPr/>
          </a:p>
          <a:p>
            <a:endParaRPr/>
          </a:p>
          <a:p>
            <a:endParaRPr/>
          </a:p>
        </p:txBody>
      </p:sp>
      <p:sp>
        <p:nvSpPr>
          <p:cNvPr id="53" name="TextShape 3"/>
          <p:cNvSpPr txBox="1"/>
          <p:nvPr/>
        </p:nvSpPr>
        <p:spPr>
          <a:xfrm>
            <a:off x="504000" y="1656000"/>
            <a:ext cx="9360000" cy="5473080"/>
          </a:xfrm>
          <a:prstGeom prst="rect">
            <a:avLst/>
          </a:prstGeom>
        </p:spPr>
        <p:txBody>
          <a:bodyPr bIns="45000" lIns="90000" rIns="90000" tIns="45000" wrap="none"/>
          <a:p>
            <a:endParaRPr/>
          </a:p>
          <a:p>
            <a:endParaRPr/>
          </a:p>
          <a:p>
            <a:endParaRPr/>
          </a:p>
          <a:p>
            <a:endParaRPr/>
          </a:p>
          <a:p>
            <a:endParaRPr/>
          </a:p>
          <a:p>
            <a:endParaRPr/>
          </a:p>
          <a:p>
            <a:endParaRPr/>
          </a:p>
          <a:p>
            <a:endParaRPr/>
          </a:p>
          <a:p>
            <a:endParaRPr/>
          </a:p>
          <a:p>
            <a:endParaRPr/>
          </a:p>
          <a:p>
            <a:endParaRPr/>
          </a:p>
          <a:p>
            <a:endParaRPr/>
          </a:p>
          <a:p>
            <a:endParaRPr/>
          </a:p>
          <a:p>
            <a:endParaRPr/>
          </a:p>
          <a:p>
            <a:endParaRPr/>
          </a:p>
          <a:p>
            <a:endParaRPr/>
          </a:p>
          <a:p>
            <a:endParaRPr/>
          </a:p>
          <a:p>
            <a:endParaRPr/>
          </a:p>
          <a:p>
            <a:endParaRPr/>
          </a:p>
          <a:p>
            <a:endParaRPr/>
          </a:p>
          <a:p>
            <a:endParaRPr/>
          </a:p>
        </p:txBody>
      </p:sp>
      <p:pic>
        <p:nvPicPr>
          <p:cNvPr descr="" id="54" name=""/>
          <p:cNvPicPr/>
          <p:nvPr/>
        </p:nvPicPr>
        <p:blipFill>
          <a:blip r:embed="rId1"/>
          <a:stretch>
            <a:fillRect/>
          </a:stretch>
        </p:blipFill>
        <p:spPr>
          <a:xfrm>
            <a:off x="504000" y="1921680"/>
            <a:ext cx="5616000" cy="4846320"/>
          </a:xfrm>
          <a:prstGeom prst="rect">
            <a:avLst/>
          </a:prstGeom>
        </p:spPr>
      </p:pic>
      <p:sp>
        <p:nvSpPr>
          <p:cNvPr id="55" name="TextShape 4"/>
          <p:cNvSpPr txBox="1"/>
          <p:nvPr/>
        </p:nvSpPr>
        <p:spPr>
          <a:xfrm>
            <a:off x="6120000" y="1758600"/>
            <a:ext cx="3960000" cy="5657400"/>
          </a:xfrm>
          <a:prstGeom prst="rect">
            <a:avLst/>
          </a:prstGeom>
        </p:spPr>
        <p:txBody>
          <a:bodyPr bIns="45000" lIns="90000" rIns="90000" tIns="45000" wrap="none"/>
          <a:p>
            <a:pPr algn="just"/>
            <a:r>
              <a:rPr lang="fr-FR" sz="1600"/>
              <a:t>L'extraction des différentes matières premières sur Terre est nécessaire pour fabriquer certains produits mais engendre de graves problèmes.</a:t>
            </a:r>
            <a:endParaRPr/>
          </a:p>
          <a:p>
            <a:pPr algn="ctr"/>
            <a:r>
              <a:rPr b="1" lang="fr-FR"/>
              <a:t>LA DÉFORESTATION</a:t>
            </a:r>
            <a:r>
              <a:rPr lang="fr-FR"/>
              <a:t> </a:t>
            </a:r>
            <a:endParaRPr/>
          </a:p>
          <a:p>
            <a:pPr algn="just"/>
            <a:r>
              <a:rPr lang="fr-FR" sz="1600"/>
              <a:t>La déforestation consiste à raser toutes les forêts pour récupérer la matière première comme le bois pour la fabrication, entre autres, de meubles, de papier, et extraction de latex etc... </a:t>
            </a:r>
            <a:endParaRPr/>
          </a:p>
          <a:p>
            <a:pPr algn="ctr"/>
            <a:r>
              <a:rPr b="1" lang="fr-FR"/>
              <a:t>LE FORAGE DU PÉTROLE</a:t>
            </a:r>
            <a:endParaRPr/>
          </a:p>
          <a:p>
            <a:pPr algn="just"/>
            <a:r>
              <a:rPr lang="fr-FR" sz="1600"/>
              <a:t>Aujourd'hui la consommation de pétrole est telle, qu'elle est devenue une dépendance pour certains pays. En effet, les réserves de pétrole seront épuisées dans environ 30 ans. Cette perspective amène les pays à trouver d'autres solutions pour faire fonctionner les véhicules et fabriquer tous les matériaux à base de pétrole (plastiques,  certains textiles (nylons, polyester). La chimie du pétrole permet également la fabrication de produits détergeants, caoutchouc, adhésifs, médicaments...</a:t>
            </a:r>
            <a:endParaRPr/>
          </a:p>
        </p:txBody>
      </p:sp>
    </p:spTree>
  </p:cSld>
  <p:transition spd="slow">
    <p:strips dir="ru"/>
  </p:transition>
  <p:timing>
    <p:tnLst>
      <p:par>
        <p:cTn dur="indefinite" id="18" nodeType="tmRoot" restart="never">
          <p:childTnLst>
            <p:seq>
              <p:cTn id="19" nodeType="mainSeq">
                <p:childTnLst>
                  <p:par>
                    <p:cTn fill="freeze" id="20">
                      <p:stCondLst>
                        <p:cond delay="indefinite"/>
                      </p:stCondLst>
                      <p:childTnLst>
                        <p:par>
                          <p:cTn fill="freeze" id="21">
                            <p:stCondLst>
                              <p:cond delay="0"/>
                            </p:stCondLst>
                            <p:childTnLst>
                              <p:par>
                                <p:cTn fill="hold" id="22" nodeType="clickEffect" presetClass="entr" presetID="11">
                                  <p:stCondLst>
                                    <p:cond delay="0"/>
                                  </p:stCondLst>
                                  <p:childTnLst>
                                    <p:set>
                                      <p:cBhvr>
                                        <p:cTn dur="1000" fill="freeze" id="23">
                                          <p:stCondLst>
                                            <p:cond delay="0"/>
                                          </p:stCondLst>
                                        </p:cTn>
                                        <p:tgtEl>
                                          <p:spTgt spid="52"/>
                                        </p:tgtEl>
                                        <p:attrNameLst>
                                          <p:attrName>style.visibility</p:attrName>
                                        </p:attrNameLst>
                                      </p:cBhvr>
                                      <p:to>
                                        <p:strVal val="visible"/>
                                      </p:to>
                                    </p:set>
                                  </p:childTnLst>
                                </p:cTn>
                              </p:par>
                            </p:childTnLst>
                          </p:cTn>
                        </p:par>
                      </p:childTnLst>
                    </p:cTn>
                  </p:par>
                </p:childTnLst>
              </p:cTn>
              <p:prevCondLst>
                <p:cond delay="0" evt="onPrev">
                  <p:tgtEl>
                    <p:sldTgt/>
                  </p:tgtEl>
                </p:cond>
              </p:prevCondLst>
              <p:nextCondLst>
                <p:cond delay="0" evt="onNext">
                  <p:tgtEl>
                    <p:sldTgt/>
                  </p:tgtEl>
                </p:cond>
              </p:nextCondLst>
            </p:seq>
          </p:childTnLst>
        </p:cTn>
      </p:par>
    </p:tnLst>
  </p:timing>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56" name="TextShape 1"/>
          <p:cNvSpPr txBox="1"/>
          <p:nvPr/>
        </p:nvSpPr>
        <p:spPr>
          <a:xfrm>
            <a:off x="504000" y="301320"/>
            <a:ext cx="9071640" cy="1262160"/>
          </a:xfrm>
          <a:prstGeom prst="rect">
            <a:avLst/>
          </a:prstGeom>
        </p:spPr>
        <p:txBody>
          <a:bodyPr anchor="ctr" bIns="0" lIns="0" rIns="0" tIns="0" wrap="none"/>
          <a:p>
            <a:pPr algn="ctr"/>
            <a:r>
              <a:rPr b="1" i="1" lang="fr-FR" sz="4000">
                <a:solidFill>
                  <a:srgbClr val="579d1c"/>
                </a:solidFill>
              </a:rPr>
              <a:t>L'éco conception qu'est ce que c'est ?</a:t>
            </a:r>
            <a:endParaRPr/>
          </a:p>
        </p:txBody>
      </p:sp>
      <p:sp>
        <p:nvSpPr>
          <p:cNvPr id="57" name="TextShape 2"/>
          <p:cNvSpPr txBox="1"/>
          <p:nvPr/>
        </p:nvSpPr>
        <p:spPr>
          <a:xfrm>
            <a:off x="-10080000" y="648000"/>
            <a:ext cx="6624000" cy="4989240"/>
          </a:xfrm>
          <a:prstGeom prst="rect">
            <a:avLst/>
          </a:prstGeom>
        </p:spPr>
        <p:txBody>
          <a:bodyPr anchor="ctr" bIns="0" lIns="0" rIns="0" tIns="0" wrap="none"/>
          <a:p>
            <a:pPr algn="ctr"/>
            <a:endParaRPr/>
          </a:p>
        </p:txBody>
      </p:sp>
      <p:pic>
        <p:nvPicPr>
          <p:cNvPr descr="" id="58" name=""/>
          <p:cNvPicPr/>
          <p:nvPr/>
        </p:nvPicPr>
        <p:blipFill>
          <a:blip r:embed="rId1"/>
          <a:stretch>
            <a:fillRect/>
          </a:stretch>
        </p:blipFill>
        <p:spPr>
          <a:xfrm>
            <a:off x="4824000" y="2077200"/>
            <a:ext cx="5256000" cy="5194800"/>
          </a:xfrm>
          <a:prstGeom prst="rect">
            <a:avLst/>
          </a:prstGeom>
        </p:spPr>
      </p:pic>
      <p:sp>
        <p:nvSpPr>
          <p:cNvPr id="59" name="TextShape 3"/>
          <p:cNvSpPr txBox="1"/>
          <p:nvPr/>
        </p:nvSpPr>
        <p:spPr>
          <a:xfrm>
            <a:off x="288000" y="1921320"/>
            <a:ext cx="5184000" cy="5064480"/>
          </a:xfrm>
          <a:prstGeom prst="rect">
            <a:avLst/>
          </a:prstGeom>
        </p:spPr>
        <p:txBody>
          <a:bodyPr bIns="45000" lIns="90000" rIns="90000" tIns="45000" wrap="none"/>
          <a:p>
            <a:pPr algn="just"/>
            <a:r>
              <a:rPr lang="fr-FR" sz="1600"/>
              <a:t>L’éco-conception consiste à intégrer l’environnement lors de la conception des produits, avec une vision sur leur cycle de vie.</a:t>
            </a:r>
            <a:endParaRPr/>
          </a:p>
          <a:p>
            <a:endParaRPr/>
          </a:p>
          <a:p>
            <a:pPr algn="ctr"/>
            <a:r>
              <a:rPr b="1" lang="fr-FR"/>
              <a:t>L'ANALYSE DU CYCLE DE VIE</a:t>
            </a:r>
            <a:endParaRPr/>
          </a:p>
          <a:p>
            <a:pPr algn="just"/>
            <a:r>
              <a:rPr lang="fr-FR" sz="1600"/>
              <a:t>Cette analyse prend en considération les aspects environnementaux liés à la conception du produit, depuis l'extraction des matières premières ou l'utilisation de matières recyclées jusqu'au transport du produit, son utilisation et sa fin de vie.</a:t>
            </a:r>
            <a:endParaRPr/>
          </a:p>
          <a:p>
            <a:pPr algn="just"/>
            <a:endParaRPr/>
          </a:p>
          <a:p>
            <a:pPr algn="ctr"/>
            <a:r>
              <a:rPr b="1" lang="fr-FR"/>
              <a:t>RESPECT DE L'ENVIRONNEMENT</a:t>
            </a:r>
            <a:endParaRPr/>
          </a:p>
          <a:p>
            <a:pPr algn="just"/>
            <a:r>
              <a:rPr lang="fr-FR" sz="1600"/>
              <a:t>L'éco-conception vise à réduire prioritairement :</a:t>
            </a:r>
            <a:endParaRPr/>
          </a:p>
          <a:p>
            <a:pPr algn="just"/>
            <a:endParaRPr/>
          </a:p>
          <a:p>
            <a:pPr algn="just"/>
            <a:r>
              <a:rPr lang="fr-FR" sz="1600"/>
              <a:t>	</a:t>
            </a:r>
            <a:r>
              <a:rPr lang="fr-FR" sz="1600"/>
              <a:t>- L'utilisation des matières non-renouvelables</a:t>
            </a:r>
            <a:endParaRPr/>
          </a:p>
          <a:p>
            <a:pPr algn="just"/>
            <a:r>
              <a:rPr lang="fr-FR" sz="1600"/>
              <a:t>	</a:t>
            </a:r>
            <a:r>
              <a:rPr lang="fr-FR" sz="1600"/>
              <a:t>- L'effet de serre</a:t>
            </a:r>
            <a:endParaRPr/>
          </a:p>
          <a:p>
            <a:pPr algn="just"/>
            <a:r>
              <a:rPr lang="fr-FR" sz="1600"/>
              <a:t>	</a:t>
            </a:r>
            <a:r>
              <a:rPr lang="fr-FR" sz="1600"/>
              <a:t>- La pollution des eaux et des sols</a:t>
            </a:r>
            <a:endParaRPr/>
          </a:p>
          <a:p>
            <a:pPr algn="just"/>
            <a:r>
              <a:rPr lang="fr-FR" sz="1600"/>
              <a:t>	</a:t>
            </a:r>
            <a:r>
              <a:rPr lang="fr-FR" sz="1600"/>
              <a:t>- Les transports</a:t>
            </a:r>
            <a:endParaRPr/>
          </a:p>
          <a:p>
            <a:endParaRPr/>
          </a:p>
          <a:p>
            <a:endParaRPr/>
          </a:p>
          <a:p>
            <a:endParaRPr/>
          </a:p>
        </p:txBody>
      </p:sp>
    </p:spTree>
  </p:cSld>
  <p:transition spd="slow">
    <p:strips dir="ru"/>
  </p:transition>
  <p:timing>
    <p:tnLst>
      <p:par>
        <p:cTn dur="indefinite" id="24" nodeType="tmRoot" restart="never">
          <p:childTnLst>
            <p:seq>
              <p:cTn id="25" nodeType="mainSeq">
                <p:childTnLst/>
              </p:cTn>
              <p:prevCondLst>
                <p:cond delay="0" evt="onPrev">
                  <p:tgtEl>
                    <p:sldTgt/>
                  </p:tgtEl>
                </p:cond>
              </p:prevCondLst>
              <p:nextCondLst>
                <p:cond delay="0" evt="onNext">
                  <p:tgtEl>
                    <p:sldTgt/>
                  </p:tgtEl>
                </p:cond>
              </p:nextCondLst>
            </p:seq>
          </p:childTnLst>
        </p:cTn>
      </p:par>
    </p:tnLst>
  </p:timing>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60" name="TextShape 1"/>
          <p:cNvSpPr txBox="1"/>
          <p:nvPr/>
        </p:nvSpPr>
        <p:spPr>
          <a:xfrm>
            <a:off x="504000" y="301320"/>
            <a:ext cx="9071640" cy="1262160"/>
          </a:xfrm>
          <a:prstGeom prst="rect">
            <a:avLst/>
          </a:prstGeom>
        </p:spPr>
        <p:txBody>
          <a:bodyPr anchor="ctr" bIns="0" lIns="0" rIns="0" tIns="0" wrap="none"/>
          <a:p>
            <a:pPr algn="ctr"/>
            <a:r>
              <a:rPr b="1" lang="fr-FR" sz="4000">
                <a:solidFill>
                  <a:srgbClr val="579d1c"/>
                </a:solidFill>
                <a:latin typeface="바탕"/>
              </a:rPr>
              <a:t>Comment éco-concevoir un produit ?</a:t>
            </a:r>
            <a:endParaRPr/>
          </a:p>
        </p:txBody>
      </p:sp>
      <p:sp>
        <p:nvSpPr>
          <p:cNvPr id="61" name="TextShape 2"/>
          <p:cNvSpPr txBox="1"/>
          <p:nvPr/>
        </p:nvSpPr>
        <p:spPr>
          <a:xfrm>
            <a:off x="4608000" y="1656000"/>
            <a:ext cx="5328000" cy="4960800"/>
          </a:xfrm>
          <a:prstGeom prst="rect">
            <a:avLst/>
          </a:prstGeom>
        </p:spPr>
        <p:txBody>
          <a:bodyPr bIns="45000" lIns="90000" rIns="90000" tIns="45000" wrap="none"/>
          <a:p>
            <a:r>
              <a:rPr lang="fr-FR" sz="1600"/>
              <a:t>Éco-concevoir un objet c'est avant tout :</a:t>
            </a:r>
            <a:endParaRPr/>
          </a:p>
          <a:p>
            <a:endParaRPr/>
          </a:p>
          <a:p>
            <a:r>
              <a:rPr b="1" lang="fr-FR"/>
              <a:t>MATIÈRE PREMIÈRES UTILISÉES</a:t>
            </a:r>
            <a:endParaRPr/>
          </a:p>
          <a:p>
            <a:r>
              <a:rPr lang="fr-FR" sz="1600"/>
              <a:t>Utiliser des composants non polluants pour le fabriquer. </a:t>
            </a:r>
            <a:endParaRPr/>
          </a:p>
          <a:p>
            <a:endParaRPr/>
          </a:p>
          <a:p>
            <a:r>
              <a:rPr b="1" lang="fr-FR"/>
              <a:t>FABRICATION</a:t>
            </a:r>
            <a:endParaRPr/>
          </a:p>
          <a:p>
            <a:pPr algn="just"/>
            <a:r>
              <a:rPr lang="fr-FR" sz="1600"/>
              <a:t>Améliorer les procédés de production, réduire la quantité de matériaux utilisés</a:t>
            </a:r>
            <a:endParaRPr/>
          </a:p>
          <a:p>
            <a:endParaRPr/>
          </a:p>
          <a:p>
            <a:r>
              <a:rPr b="1" lang="fr-FR"/>
              <a:t>TRANSPORT</a:t>
            </a:r>
            <a:endParaRPr/>
          </a:p>
          <a:p>
            <a:pPr algn="just"/>
            <a:r>
              <a:rPr lang="fr-FR" sz="1600"/>
              <a:t>Localiser la fabrication par rapport aux clients finaux.</a:t>
            </a:r>
            <a:endParaRPr/>
          </a:p>
          <a:p>
            <a:endParaRPr/>
          </a:p>
          <a:p>
            <a:r>
              <a:rPr b="1" lang="fr-FR"/>
              <a:t>USAGE</a:t>
            </a:r>
            <a:endParaRPr/>
          </a:p>
          <a:p>
            <a:pPr algn="just"/>
            <a:r>
              <a:rPr lang="fr-FR" sz="1600"/>
              <a:t>Réduire l’impact en phase d’utilisation, allonger la durée d’utilisation, sensibiliser l’utilisateur sur les pratiques</a:t>
            </a:r>
            <a:endParaRPr/>
          </a:p>
          <a:p>
            <a:endParaRPr/>
          </a:p>
          <a:p>
            <a:r>
              <a:rPr b="1" lang="fr-FR"/>
              <a:t>FIN DE VIE</a:t>
            </a:r>
            <a:endParaRPr/>
          </a:p>
          <a:p>
            <a:pPr algn="just"/>
            <a:r>
              <a:rPr lang="fr-FR" sz="1600"/>
              <a:t>Trier les déchets, permettre le désassemblage des matières techniques et biologiques, assurer le recyclage, optimiser la collecte, réduire le déchet non traitable.</a:t>
            </a:r>
            <a:endParaRPr/>
          </a:p>
        </p:txBody>
      </p:sp>
    </p:spTree>
  </p:cSld>
  <p:transition spd="slow">
    <p:strips dir="ru"/>
  </p:transition>
  <p:timing>
    <p:tnLst>
      <p:par>
        <p:cTn dur="indefinite" id="26" nodeType="tmRoot" restart="never">
          <p:childTnLst>
            <p:seq>
              <p:cTn id="27" nodeType="mainSeq">
                <p:childTnLst/>
              </p:cTn>
              <p:prevCondLst>
                <p:cond delay="0" evt="onPrev">
                  <p:tgtEl>
                    <p:sldTgt/>
                  </p:tgtEl>
                </p:cond>
              </p:prevCondLst>
              <p:nextCondLst>
                <p:cond delay="0" evt="onNext">
                  <p:tgtEl>
                    <p:sldTgt/>
                  </p:tgtEl>
                </p:cond>
              </p:nextCondLst>
            </p:seq>
          </p:childTnLst>
        </p:cTn>
      </p:par>
    </p:tnLst>
  </p:timing>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62" name="TextShape 1"/>
          <p:cNvSpPr txBox="1"/>
          <p:nvPr/>
        </p:nvSpPr>
        <p:spPr>
          <a:xfrm>
            <a:off x="504000" y="301680"/>
            <a:ext cx="9071640" cy="1262160"/>
          </a:xfrm>
          <a:prstGeom prst="rect">
            <a:avLst/>
          </a:prstGeom>
        </p:spPr>
        <p:txBody>
          <a:bodyPr anchor="ctr" bIns="0" lIns="0" rIns="0" tIns="0" wrap="none"/>
          <a:p>
            <a:pPr algn="ctr"/>
            <a:r>
              <a:rPr b="1" lang="fr-FR" sz="4000">
                <a:solidFill>
                  <a:srgbClr val="579d1c"/>
                </a:solidFill>
                <a:latin typeface="Calibri"/>
              </a:rPr>
              <a:t>Signes distinctifs d'un éco-produit</a:t>
            </a:r>
            <a:endParaRPr/>
          </a:p>
        </p:txBody>
      </p:sp>
      <p:sp>
        <p:nvSpPr>
          <p:cNvPr id="63" name="TextShape 2"/>
          <p:cNvSpPr txBox="1"/>
          <p:nvPr/>
        </p:nvSpPr>
        <p:spPr>
          <a:xfrm>
            <a:off x="936000" y="1627560"/>
            <a:ext cx="6768000" cy="2834640"/>
          </a:xfrm>
          <a:prstGeom prst="rect">
            <a:avLst/>
          </a:prstGeom>
        </p:spPr>
        <p:txBody>
          <a:bodyPr bIns="45000" lIns="90000" rIns="90000" tIns="45000" wrap="none"/>
          <a:p>
            <a:pPr algn="just"/>
            <a:r>
              <a:rPr lang="fr-FR" sz="1600"/>
              <a:t>Les différences entre un produit éco-conçu et un produit non éco-conçu sont nombreuses :</a:t>
            </a:r>
            <a:endParaRPr/>
          </a:p>
          <a:p>
            <a:pPr algn="just"/>
            <a:endParaRPr/>
          </a:p>
          <a:p>
            <a:pPr algn="just"/>
            <a:r>
              <a:rPr b="1" lang="fr-FR" sz="1600"/>
              <a:t>DURÉE DE VIE</a:t>
            </a:r>
            <a:endParaRPr/>
          </a:p>
          <a:p>
            <a:pPr algn="just"/>
            <a:r>
              <a:rPr lang="fr-FR" sz="1600"/>
              <a:t>La durée de vie d'un éco-produit peut être plus longue qu'un produit non-éco-conçu. </a:t>
            </a:r>
            <a:endParaRPr/>
          </a:p>
          <a:p>
            <a:pPr algn="just"/>
            <a:endParaRPr/>
          </a:p>
          <a:p>
            <a:pPr algn="just"/>
            <a:r>
              <a:rPr b="1" lang="fr-FR" sz="1600"/>
              <a:t>IMPACT SUR L'ENVIRONNEMENT</a:t>
            </a:r>
            <a:endParaRPr/>
          </a:p>
          <a:p>
            <a:pPr algn="just"/>
            <a:r>
              <a:rPr lang="fr-FR" sz="1600"/>
              <a:t>Un produit non éco-conçu peut être utile mais avoir un énorme impact sur l'environnement au niveau de la pollution.</a:t>
            </a:r>
            <a:endParaRPr/>
          </a:p>
          <a:p>
            <a:r>
              <a:rPr lang="fr-FR" sz="1600"/>
              <a:t>Un produit éco-conçu peut être moins efficace mais avoir un impact faible voir nul sur l'environnement.</a:t>
            </a:r>
            <a:endParaRPr/>
          </a:p>
        </p:txBody>
      </p:sp>
      <p:pic>
        <p:nvPicPr>
          <p:cNvPr descr="" id="64" name=""/>
          <p:cNvPicPr/>
          <p:nvPr/>
        </p:nvPicPr>
        <p:blipFill>
          <a:blip r:embed="rId1"/>
          <a:stretch>
            <a:fillRect/>
          </a:stretch>
        </p:blipFill>
        <p:spPr>
          <a:xfrm>
            <a:off x="1224000" y="4824000"/>
            <a:ext cx="7714800" cy="2095200"/>
          </a:xfrm>
          <a:prstGeom prst="rect">
            <a:avLst/>
          </a:prstGeom>
        </p:spPr>
      </p:pic>
    </p:spTree>
  </p:cSld>
  <p:transition spd="slow">
    <p:strips dir="ru"/>
  </p:transition>
  <p:timing>
    <p:tnLst>
      <p:par>
        <p:cTn dur="indefinite" id="28" nodeType="tmRoot" restart="never">
          <p:childTnLst>
            <p:seq>
              <p:cTn id="29" nodeType="mainSeq">
                <p:childTnLst/>
              </p:cTn>
              <p:prevCondLst>
                <p:cond delay="0" evt="onPrev">
                  <p:tgtEl>
                    <p:sldTgt/>
                  </p:tgtEl>
                </p:cond>
              </p:prevCondLst>
              <p:nextCondLst>
                <p:cond delay="0" evt="onNext">
                  <p:tgtEl>
                    <p:sldTgt/>
                  </p:tgtEl>
                </p:cond>
              </p:nextCondLst>
            </p:seq>
          </p:childTnLst>
        </p:cTn>
      </p:par>
    </p:tnLst>
  </p:timing>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65" name="TextShape 1"/>
          <p:cNvSpPr txBox="1"/>
          <p:nvPr/>
        </p:nvSpPr>
        <p:spPr>
          <a:xfrm>
            <a:off x="504000" y="301320"/>
            <a:ext cx="9071640" cy="1262160"/>
          </a:xfrm>
          <a:prstGeom prst="rect">
            <a:avLst/>
          </a:prstGeom>
        </p:spPr>
        <p:txBody>
          <a:bodyPr anchor="ctr" bIns="0" lIns="0" rIns="0" tIns="0" wrap="none"/>
          <a:p>
            <a:pPr algn="ctr"/>
            <a:r>
              <a:rPr b="1" i="1" lang="fr-FR" sz="6000">
                <a:solidFill>
                  <a:srgbClr val="579d1c"/>
                </a:solidFill>
                <a:latin typeface="Liberation Sans Narrow"/>
              </a:rPr>
              <a:t>Conclusion </a:t>
            </a:r>
            <a:endParaRPr/>
          </a:p>
        </p:txBody>
      </p:sp>
      <p:sp>
        <p:nvSpPr>
          <p:cNvPr id="66" name="TextShape 2"/>
          <p:cNvSpPr txBox="1"/>
          <p:nvPr/>
        </p:nvSpPr>
        <p:spPr>
          <a:xfrm>
            <a:off x="1296000" y="2016000"/>
            <a:ext cx="7920000" cy="4438440"/>
          </a:xfrm>
          <a:prstGeom prst="rect">
            <a:avLst/>
          </a:prstGeom>
        </p:spPr>
        <p:txBody>
          <a:bodyPr bIns="45000" lIns="90000" rIns="90000" tIns="45000" wrap="none"/>
          <a:p>
            <a:r>
              <a:rPr b="1" lang="fr-FR" sz="2000">
                <a:latin typeface="Arial"/>
              </a:rPr>
              <a:t>L'éco-conception consiste à préserver notre environnement. </a:t>
            </a:r>
            <a:endParaRPr/>
          </a:p>
          <a:p>
            <a:endParaRPr/>
          </a:p>
          <a:p>
            <a:r>
              <a:rPr lang="fr-FR" sz="2000">
                <a:latin typeface="Arial"/>
              </a:rPr>
              <a:t>De nombreuses personnes sont mobilisées pour essayer en premier lieu de :</a:t>
            </a:r>
            <a:endParaRPr/>
          </a:p>
          <a:p>
            <a:r>
              <a:rPr lang="fr-FR" sz="2000">
                <a:latin typeface="Arial"/>
              </a:rPr>
              <a:t>- faire attention à l'impact environnemental,</a:t>
            </a:r>
            <a:endParaRPr/>
          </a:p>
          <a:p>
            <a:r>
              <a:rPr lang="fr-FR" sz="2000">
                <a:latin typeface="Arial"/>
              </a:rPr>
              <a:t>- être attentives à la durée de vie de l'objet pour éviter la sur-consommation,</a:t>
            </a:r>
            <a:endParaRPr/>
          </a:p>
          <a:p>
            <a:r>
              <a:rPr lang="fr-FR" sz="2000">
                <a:latin typeface="Arial"/>
              </a:rPr>
              <a:t>- utiliser le moins possible de matières premières non renouvelables.</a:t>
            </a:r>
            <a:endParaRPr/>
          </a:p>
          <a:p>
            <a:endParaRPr/>
          </a:p>
          <a:p>
            <a:r>
              <a:rPr lang="fr-FR" sz="2000">
                <a:latin typeface="Arial"/>
              </a:rPr>
              <a:t>L'éco-conception est un moyen pour limiter notre grande consommation de matières premières non renouvelables. Elle peut être une des solutions futures pour préserver nos ressources non renouvelables sur la Terre, et ainsi limiter notre consommation de matières premières.</a:t>
            </a:r>
            <a:endParaRPr/>
          </a:p>
        </p:txBody>
      </p:sp>
    </p:spTree>
  </p:cSld>
  <p:transition spd="slow">
    <p:strips dir="ru"/>
  </p:transition>
  <p:timing>
    <p:tnLst>
      <p:par>
        <p:cTn dur="indefinite" id="30" nodeType="tmRoot" restart="never">
          <p:childTnLst>
            <p:seq>
              <p:cTn id="31" nodeType="mainSeq">
                <p:childTnLst/>
              </p:cTn>
              <p:prevCondLst>
                <p:cond delay="0" evt="onPrev">
                  <p:tgtEl>
                    <p:sldTgt/>
                  </p:tgtEl>
                </p:cond>
              </p:prevCondLst>
              <p:nextCondLst>
                <p:cond delay="0" evt="onNext">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