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browse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necteur droit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5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11222-14B9-458F-AE88-F0438C9301D0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6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0F626A-BE9C-46CF-9C4C-36981EA036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D1E08-C88D-4B52-8233-A28A9A0CC189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5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A6642-59DE-43F2-9EE7-C197B8F332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necteur droit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5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CE12D-EDEF-4F0C-BA1E-F05595F88C4B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7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298DC-69C1-4718-980A-1CEE74F777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3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C5ACC-0A1C-4F77-88C9-B4E2E6AE8B86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6" name="Espace réservé du pied de page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382CF-97E8-4DCD-A561-0695A5D74E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8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B4931-4D9D-4A5C-A373-6E6B1CE59133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9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A029D-537C-4DBE-8562-BED0B9D6FA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E98FF-A2ED-47CC-B889-FFCAA991721E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4" name="Espace réservé du pied de page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3DA7-BA8F-4C85-BE05-F8301FB6331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BDD1E-56B3-4793-86BF-A1DDA94841BD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3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D0C78-DB50-442E-80E6-FA5D85DE41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D954E-2F29-417C-AFEC-73021F12D30A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7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95A756-79F2-45B9-B508-6E4DA97A63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136E9-DCF7-40AF-B752-6A9C928C880B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45E8B-C8F7-49F1-BFAA-B2C7E1E96A9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303D1-E3FA-4B9B-A86C-A26E46D5A8B6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5" name="Espace réservé du pied de page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F4825-481A-4A35-9DEC-C4B869BAF7B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DAD3D-1DCC-4699-A480-C9295833AD85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71E62-77EE-449B-A866-64EB89CD6C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med" advClick="0" advTm="3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Espace réservé du texte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4EE2E8-82F3-49DE-9317-90EA19FC65CF}" type="datetimeFigureOut">
              <a:rPr lang="fr-FR"/>
              <a:pPr>
                <a:defRPr/>
              </a:pPr>
              <a:t>26/01/2013</a:t>
            </a:fld>
            <a:endParaRPr lang="fr-FR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A35507-4984-4A5D-AC41-AC933E1FA4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699" r:id="rId4"/>
    <p:sldLayoutId id="2147483705" r:id="rId5"/>
    <p:sldLayoutId id="2147483700" r:id="rId6"/>
    <p:sldLayoutId id="2147483706" r:id="rId7"/>
    <p:sldLayoutId id="2147483707" r:id="rId8"/>
    <p:sldLayoutId id="2147483708" r:id="rId9"/>
    <p:sldLayoutId id="2147483701" r:id="rId10"/>
    <p:sldLayoutId id="2147483709" r:id="rId11"/>
  </p:sldLayoutIdLst>
  <p:transition spd="med" advClick="0" advTm="3000">
    <p:wipe dir="d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5924550"/>
          </a:xfrm>
        </p:spPr>
        <p:txBody>
          <a:bodyPr/>
          <a:lstStyle/>
          <a:p>
            <a:pPr algn="ctr" eaLnBrk="1" hangingPunct="1">
              <a:defRPr/>
            </a:pPr>
            <a: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  <a:t>EDITION SPECIALE</a:t>
            </a:r>
            <a:b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</a:br>
            <a: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  <a:t/>
            </a:r>
            <a:b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</a:br>
            <a: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  <a:t/>
            </a:r>
            <a:b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</a:br>
            <a:r>
              <a:rPr lang="fr-FR" sz="5400" b="1" dirty="0" smtClean="0">
                <a:effectLst/>
                <a:latin typeface="Arabic Typesetting" pitchFamily="66" charset="-78"/>
                <a:cs typeface="Arabic Typesetting" pitchFamily="66" charset="-78"/>
              </a:rPr>
              <a:t>FLASH DU 26 JANVIER 2013</a:t>
            </a:r>
            <a:endParaRPr lang="fr-FR" sz="5400" b="1" dirty="0">
              <a:effectLst/>
              <a:latin typeface="Arabic Typesetting" pitchFamily="66" charset="-78"/>
              <a:cs typeface="Arabic Typesetting" pitchFamily="66" charset="-78"/>
            </a:endParaRPr>
          </a:p>
        </p:txBody>
      </p:sp>
    </p:spTree>
  </p:cSld>
  <p:clrMapOvr>
    <a:masterClrMapping/>
  </p:clrMapOvr>
  <p:transition spd="med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3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gw082.jpg"/>
          <p:cNvPicPr>
            <a:picLocks noChangeAspect="1"/>
          </p:cNvPicPr>
          <p:nvPr/>
        </p:nvPicPr>
        <p:blipFill>
          <a:blip r:embed="rId2" cstate="print"/>
          <a:srcRect l="26375" t="2377" r="15350" b="17785"/>
          <a:stretch>
            <a:fillRect/>
          </a:stretch>
        </p:blipFill>
        <p:spPr>
          <a:xfrm>
            <a:off x="1115616" y="332656"/>
            <a:ext cx="6984776" cy="5380164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95288" y="5805488"/>
            <a:ext cx="84978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Un groupe de danseurs fous a été aperçu en Tyrie ! </a:t>
            </a:r>
          </a:p>
        </p:txBody>
      </p:sp>
    </p:spTree>
  </p:cSld>
  <p:clrMapOvr>
    <a:masterClrMapping/>
  </p:clrMapOvr>
  <p:transition spd="med"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6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gw083.jpg"/>
          <p:cNvPicPr>
            <a:picLocks noChangeAspect="1"/>
          </p:cNvPicPr>
          <p:nvPr/>
        </p:nvPicPr>
        <p:blipFill>
          <a:blip r:embed="rId2" cstate="print"/>
          <a:srcRect l="38975" t="5179" b="16384"/>
          <a:stretch>
            <a:fillRect/>
          </a:stretch>
        </p:blipFill>
        <p:spPr>
          <a:xfrm>
            <a:off x="536384" y="512676"/>
            <a:ext cx="8071233" cy="5832648"/>
          </a:xfrm>
          <a:prstGeom prst="snip2Diag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w084.jpg"/>
          <p:cNvPicPr>
            <a:picLocks noChangeAspect="1"/>
          </p:cNvPicPr>
          <p:nvPr/>
        </p:nvPicPr>
        <p:blipFill>
          <a:blip r:embed="rId2" cstate="print"/>
          <a:srcRect l="65750" t="5603" r="15350" b="39771"/>
          <a:stretch>
            <a:fillRect/>
          </a:stretch>
        </p:blipFill>
        <p:spPr>
          <a:xfrm>
            <a:off x="5220072" y="980728"/>
            <a:ext cx="3312368" cy="5382598"/>
          </a:xfrm>
          <a:prstGeom prst="roundRect">
            <a:avLst/>
          </a:prstGeom>
        </p:spPr>
      </p:pic>
      <p:pic>
        <p:nvPicPr>
          <p:cNvPr id="3" name="Image 2" descr="gw087.jpg"/>
          <p:cNvPicPr>
            <a:picLocks noChangeAspect="1"/>
          </p:cNvPicPr>
          <p:nvPr/>
        </p:nvPicPr>
        <p:blipFill>
          <a:blip r:embed="rId3" cstate="print"/>
          <a:srcRect l="64175" r="13775" b="42997"/>
          <a:stretch>
            <a:fillRect/>
          </a:stretch>
        </p:blipFill>
        <p:spPr>
          <a:xfrm>
            <a:off x="539552" y="404664"/>
            <a:ext cx="3528392" cy="5128436"/>
          </a:xfrm>
          <a:prstGeom prst="round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00113" y="5661025"/>
            <a:ext cx="4248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/>
              <a:t>Ces deux-là sont les plus dangereux !!!</a:t>
            </a:r>
          </a:p>
        </p:txBody>
      </p:sp>
    </p:spTree>
  </p:cSld>
  <p:clrMapOvr>
    <a:masterClrMapping/>
  </p:clrMapOvr>
  <p:transition spd="med"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gw088.jpg"/>
          <p:cNvPicPr>
            <a:picLocks noChangeAspect="1"/>
          </p:cNvPicPr>
          <p:nvPr/>
        </p:nvPicPr>
        <p:blipFill>
          <a:blip r:embed="rId2" cstate="print"/>
          <a:srcRect l="57875" t="3778" r="9051" b="34593"/>
          <a:stretch>
            <a:fillRect/>
          </a:stretch>
        </p:blipFill>
        <p:spPr>
          <a:xfrm>
            <a:off x="1907704" y="332656"/>
            <a:ext cx="5328592" cy="5582335"/>
          </a:xfrm>
          <a:prstGeom prst="roundRect">
            <a:avLst/>
          </a:prstGeom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00113" y="6021388"/>
            <a:ext cx="7559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400" b="1"/>
              <a:t>AU SECOURS !!!!</a:t>
            </a:r>
          </a:p>
        </p:txBody>
      </p:sp>
    </p:spTree>
  </p:cSld>
  <p:clrMapOvr>
    <a:masterClrMapping/>
  </p:clrMapOvr>
  <p:transition spd="med" advClick="0" advTm="3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menade">
  <a:themeElements>
    <a:clrScheme name="Promenad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omenade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50</TotalTime>
  <Words>23</Words>
  <Application>Microsoft Office PowerPoint</Application>
  <PresentationFormat>Affichage à l'écran (4:3)</PresentationFormat>
  <Paragraphs>4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2" baseType="lpstr">
      <vt:lpstr>Arial</vt:lpstr>
      <vt:lpstr>Franklin Gothic Medium</vt:lpstr>
      <vt:lpstr>Franklin Gothic Book</vt:lpstr>
      <vt:lpstr>Wingdings 2</vt:lpstr>
      <vt:lpstr>Calibri</vt:lpstr>
      <vt:lpstr>Arabic Typesetting</vt:lpstr>
      <vt:lpstr>Promenade</vt:lpstr>
      <vt:lpstr>EDITION SPECIALE   FLASH DU 26 JANVIER 2013</vt:lpstr>
      <vt:lpstr>Diapositive 2</vt:lpstr>
      <vt:lpstr>Diapositive 3</vt:lpstr>
      <vt:lpstr>Diapositive 4</vt:lpstr>
      <vt:lpstr>Diapositive 5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Elodie</dc:creator>
  <cp:lastModifiedBy>Elodie</cp:lastModifiedBy>
  <cp:revision>8</cp:revision>
  <dcterms:created xsi:type="dcterms:W3CDTF">2013-01-26T16:08:10Z</dcterms:created>
  <dcterms:modified xsi:type="dcterms:W3CDTF">2013-01-26T18:31:38Z</dcterms:modified>
</cp:coreProperties>
</file>