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0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2DD9-06DD-47BF-983A-608D675D5B2E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444E39A-FBD3-468A-9579-3284331379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2DD9-06DD-47BF-983A-608D675D5B2E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E39A-FBD3-468A-9579-3284331379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2DD9-06DD-47BF-983A-608D675D5B2E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E39A-FBD3-468A-9579-3284331379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2DD9-06DD-47BF-983A-608D675D5B2E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444E39A-FBD3-468A-9579-3284331379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2DD9-06DD-47BF-983A-608D675D5B2E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E39A-FBD3-468A-9579-3284331379CB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2DD9-06DD-47BF-983A-608D675D5B2E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E39A-FBD3-468A-9579-3284331379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2DD9-06DD-47BF-983A-608D675D5B2E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444E39A-FBD3-468A-9579-3284331379CB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2DD9-06DD-47BF-983A-608D675D5B2E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E39A-FBD3-468A-9579-3284331379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2DD9-06DD-47BF-983A-608D675D5B2E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E39A-FBD3-468A-9579-3284331379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2DD9-06DD-47BF-983A-608D675D5B2E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E39A-FBD3-468A-9579-3284331379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2DD9-06DD-47BF-983A-608D675D5B2E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E39A-FBD3-468A-9579-3284331379C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1912DD9-06DD-47BF-983A-608D675D5B2E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444E39A-FBD3-468A-9579-3284331379CB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458200" cy="1222375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igh Tower Text" pitchFamily="18" charset="0"/>
              </a:rPr>
              <a:t>A partir du </a:t>
            </a:r>
            <a:b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igh Tower Text" pitchFamily="18" charset="0"/>
              </a:rPr>
            </a:b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igh Tower Text" pitchFamily="18" charset="0"/>
              </a:rPr>
              <a:t>lundi 21 janvier 2013</a:t>
            </a:r>
            <a:endParaRPr lang="fr-FR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igh Tower Text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 rot="21344186">
            <a:off x="323528" y="2204864"/>
            <a:ext cx="8458200" cy="2808312"/>
          </a:xfrm>
        </p:spPr>
        <p:txBody>
          <a:bodyPr>
            <a:noAutofit/>
          </a:bodyPr>
          <a:lstStyle/>
          <a:p>
            <a:pPr algn="ctr"/>
            <a:r>
              <a:rPr lang="fr-FR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</a:rPr>
              <a:t>Vente de pains au chocolat et de croissants</a:t>
            </a:r>
            <a:endParaRPr lang="fr-FR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 pitchFamily="18" charset="0"/>
            </a:endParaRPr>
          </a:p>
        </p:txBody>
      </p:sp>
      <p:sp>
        <p:nvSpPr>
          <p:cNvPr id="4" name="Explosion 1 3"/>
          <p:cNvSpPr/>
          <p:nvPr/>
        </p:nvSpPr>
        <p:spPr>
          <a:xfrm>
            <a:off x="4860032" y="4869160"/>
            <a:ext cx="3960440" cy="1707097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</a:rPr>
              <a:t>0,80 centimes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 pitchFamily="18" charset="0"/>
            </a:endParaRPr>
          </a:p>
        </p:txBody>
      </p:sp>
      <p:pic>
        <p:nvPicPr>
          <p:cNvPr id="1026" name="Picture 2" descr="C:\Users\Vettraino Tatiana\Documents\452659926_275c17908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18597">
            <a:off x="389252" y="4744752"/>
            <a:ext cx="2500893" cy="169060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1918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79</TotalTime>
  <Words>13</Words>
  <Application>Microsoft Office PowerPoint</Application>
  <PresentationFormat>Affichage à l'écran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Promenade</vt:lpstr>
      <vt:lpstr>A partir du  lundi 21 janvier 2013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partir du  lundi 21 janvier 2013</dc:title>
  <dc:creator>Vettraino Tatiana</dc:creator>
  <cp:lastModifiedBy>Vettraino Tatiana</cp:lastModifiedBy>
  <cp:revision>3</cp:revision>
  <dcterms:created xsi:type="dcterms:W3CDTF">2013-01-17T18:41:44Z</dcterms:created>
  <dcterms:modified xsi:type="dcterms:W3CDTF">2013-01-17T20:01:16Z</dcterms:modified>
</cp:coreProperties>
</file>