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309F6-E1D3-40DC-AEEF-7DFA5BD22D09}" type="datetimeFigureOut">
              <a:rPr lang="fr-FR" smtClean="0"/>
              <a:t>16/01/2013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C607C-DA98-4E27-AB5F-2AB3B37B849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NYAAAAAAAAAAAAAAAAAAAAAAAAAAAAAAAAAAAAAAANNNNNNNNNNNNNNNNN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thumb/7/71/Nyan_Cat.png/1280px-Nyan_Ca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928670"/>
            <a:ext cx="8424760" cy="514353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Affichage à l'écran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NYAAAAAAAAAAAAAAAAAAAAAAAAAAAAAAAAAAAAAAANNNNNNNNNNNNNNNNN</vt:lpstr>
      <vt:lpstr>Diapositive 2</vt:lpstr>
      <vt:lpstr>Diapositive 3</vt:lpstr>
    </vt:vector>
  </TitlesOfParts>
  <Company>Académie de rennes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NYAAAAAAAAAAAAAAAAAAAAAAAAAAAAAAAAAAAAAAANNNNNNNNNNNNNNNNN</dc:title>
  <dc:creator>fmadec</dc:creator>
  <cp:lastModifiedBy>fmadec</cp:lastModifiedBy>
  <cp:revision>1</cp:revision>
  <dcterms:created xsi:type="dcterms:W3CDTF">2013-01-16T08:23:15Z</dcterms:created>
  <dcterms:modified xsi:type="dcterms:W3CDTF">2013-01-16T08:24:49Z</dcterms:modified>
</cp:coreProperties>
</file>