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33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309" r:id="rId29"/>
    <p:sldId id="284" r:id="rId30"/>
    <p:sldId id="286" r:id="rId31"/>
    <p:sldId id="287" r:id="rId32"/>
    <p:sldId id="288" r:id="rId33"/>
    <p:sldId id="289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uno Ponchau" initials="Br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commentAuthors" Target="commentAuthors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12-28T01:38:10.189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394CEE6-34DE-4216-A826-38D6F8076781}" type="datetimeFigureOut">
              <a:rPr lang="fr-FR" smtClean="0"/>
              <a:t>28/12/2012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BD27D85-5642-41C8-B457-3B5D3BDC37E9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comments" Target="../comments/commen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5" Type="http://schemas.openxmlformats.org/officeDocument/2006/relationships/image" Target="../media/image2.png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5" Type="http://schemas.openxmlformats.org/officeDocument/2006/relationships/image" Target="../media/image2.png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5" Type="http://schemas.openxmlformats.org/officeDocument/2006/relationships/image" Target="../media/image2.pn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5" Type="http://schemas.openxmlformats.org/officeDocument/2006/relationships/image" Target="../media/image2.png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5" Type="http://schemas.openxmlformats.org/officeDocument/2006/relationships/image" Target="../media/image2.png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5" Type="http://schemas.openxmlformats.org/officeDocument/2006/relationships/image" Target="../media/image2.pn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5" Type="http://schemas.openxmlformats.org/officeDocument/2006/relationships/image" Target="../media/image2.pn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5" Type="http://schemas.openxmlformats.org/officeDocument/2006/relationships/image" Target="../media/image2.png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5" Type="http://schemas.openxmlformats.org/officeDocument/2006/relationships/image" Target="../media/image2.png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wav"/><Relationship Id="rId1" Type="http://schemas.microsoft.com/office/2007/relationships/media" Target="../media/media32.wav"/><Relationship Id="rId5" Type="http://schemas.openxmlformats.org/officeDocument/2006/relationships/image" Target="../media/image2.png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5" Type="http://schemas.openxmlformats.org/officeDocument/2006/relationships/image" Target="../media/image2.png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5" Type="http://schemas.openxmlformats.org/officeDocument/2006/relationships/image" Target="../media/image2.pn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5" Type="http://schemas.openxmlformats.org/officeDocument/2006/relationships/image" Target="../media/image2.png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5" Type="http://schemas.openxmlformats.org/officeDocument/2006/relationships/image" Target="../media/image2.png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wav"/><Relationship Id="rId1" Type="http://schemas.microsoft.com/office/2007/relationships/media" Target="../media/media37.wav"/><Relationship Id="rId5" Type="http://schemas.openxmlformats.org/officeDocument/2006/relationships/image" Target="../media/image2.png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wav"/><Relationship Id="rId1" Type="http://schemas.microsoft.com/office/2007/relationships/media" Target="../media/media38.wav"/><Relationship Id="rId5" Type="http://schemas.openxmlformats.org/officeDocument/2006/relationships/image" Target="../media/image2.png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5" Type="http://schemas.openxmlformats.org/officeDocument/2006/relationships/image" Target="../media/image2.png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wav"/><Relationship Id="rId1" Type="http://schemas.microsoft.com/office/2007/relationships/media" Target="../media/media40.wav"/><Relationship Id="rId5" Type="http://schemas.openxmlformats.org/officeDocument/2006/relationships/image" Target="../media/image2.png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wav"/><Relationship Id="rId1" Type="http://schemas.microsoft.com/office/2007/relationships/media" Target="../media/media41.wav"/><Relationship Id="rId5" Type="http://schemas.openxmlformats.org/officeDocument/2006/relationships/image" Target="../media/image2.png"/><Relationship Id="rId4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wav"/><Relationship Id="rId1" Type="http://schemas.microsoft.com/office/2007/relationships/media" Target="../media/media42.wav"/><Relationship Id="rId5" Type="http://schemas.openxmlformats.org/officeDocument/2006/relationships/image" Target="../media/image2.png"/><Relationship Id="rId4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wav"/><Relationship Id="rId1" Type="http://schemas.microsoft.com/office/2007/relationships/media" Target="../media/media43.wav"/><Relationship Id="rId5" Type="http://schemas.openxmlformats.org/officeDocument/2006/relationships/image" Target="../media/image2.png"/><Relationship Id="rId4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wav"/><Relationship Id="rId1" Type="http://schemas.microsoft.com/office/2007/relationships/media" Target="../media/media44.wav"/><Relationship Id="rId5" Type="http://schemas.openxmlformats.org/officeDocument/2006/relationships/image" Target="../media/image2.png"/><Relationship Id="rId4" Type="http://schemas.openxmlformats.org/officeDocument/2006/relationships/image" Target="../media/image4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wav"/><Relationship Id="rId1" Type="http://schemas.microsoft.com/office/2007/relationships/media" Target="../media/media45.wav"/><Relationship Id="rId5" Type="http://schemas.openxmlformats.org/officeDocument/2006/relationships/image" Target="../media/image2.png"/><Relationship Id="rId4" Type="http://schemas.openxmlformats.org/officeDocument/2006/relationships/image" Target="../media/image4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6.wav"/><Relationship Id="rId1" Type="http://schemas.microsoft.com/office/2007/relationships/media" Target="../media/media46.wav"/><Relationship Id="rId5" Type="http://schemas.openxmlformats.org/officeDocument/2006/relationships/image" Target="../media/image2.png"/><Relationship Id="rId4" Type="http://schemas.openxmlformats.org/officeDocument/2006/relationships/image" Target="../media/image4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7.wav"/><Relationship Id="rId1" Type="http://schemas.microsoft.com/office/2007/relationships/media" Target="../media/media47.wav"/><Relationship Id="rId5" Type="http://schemas.openxmlformats.org/officeDocument/2006/relationships/image" Target="../media/image2.png"/><Relationship Id="rId4" Type="http://schemas.openxmlformats.org/officeDocument/2006/relationships/image" Target="../media/image4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8.wav"/><Relationship Id="rId1" Type="http://schemas.microsoft.com/office/2007/relationships/media" Target="../media/media48.wav"/><Relationship Id="rId5" Type="http://schemas.openxmlformats.org/officeDocument/2006/relationships/image" Target="../media/image2.png"/><Relationship Id="rId4" Type="http://schemas.openxmlformats.org/officeDocument/2006/relationships/image" Target="../media/image4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9.wav"/><Relationship Id="rId1" Type="http://schemas.microsoft.com/office/2007/relationships/media" Target="../media/media49.wav"/><Relationship Id="rId5" Type="http://schemas.openxmlformats.org/officeDocument/2006/relationships/image" Target="../media/image2.png"/><Relationship Id="rId4" Type="http://schemas.openxmlformats.org/officeDocument/2006/relationships/image" Target="../media/image5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0.wav"/><Relationship Id="rId1" Type="http://schemas.microsoft.com/office/2007/relationships/media" Target="../media/media50.wav"/><Relationship Id="rId5" Type="http://schemas.openxmlformats.org/officeDocument/2006/relationships/image" Target="../media/image2.png"/><Relationship Id="rId4" Type="http://schemas.openxmlformats.org/officeDocument/2006/relationships/image" Target="../media/image5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1.wav"/><Relationship Id="rId1" Type="http://schemas.microsoft.com/office/2007/relationships/media" Target="../media/media51.wav"/><Relationship Id="rId5" Type="http://schemas.openxmlformats.org/officeDocument/2006/relationships/image" Target="../media/image2.png"/><Relationship Id="rId4" Type="http://schemas.openxmlformats.org/officeDocument/2006/relationships/image" Target="../media/image5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2.wav"/><Relationship Id="rId1" Type="http://schemas.microsoft.com/office/2007/relationships/media" Target="../media/media52.wav"/><Relationship Id="rId5" Type="http://schemas.openxmlformats.org/officeDocument/2006/relationships/image" Target="../media/image2.png"/><Relationship Id="rId4" Type="http://schemas.openxmlformats.org/officeDocument/2006/relationships/image" Target="../media/image5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3.wav"/><Relationship Id="rId1" Type="http://schemas.microsoft.com/office/2007/relationships/media" Target="../media/media53.wav"/><Relationship Id="rId5" Type="http://schemas.openxmlformats.org/officeDocument/2006/relationships/image" Target="../media/image2.png"/><Relationship Id="rId4" Type="http://schemas.openxmlformats.org/officeDocument/2006/relationships/image" Target="../media/image5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4.wav"/><Relationship Id="rId1" Type="http://schemas.microsoft.com/office/2007/relationships/media" Target="../media/media54.wav"/><Relationship Id="rId5" Type="http://schemas.openxmlformats.org/officeDocument/2006/relationships/image" Target="../media/image2.png"/><Relationship Id="rId4" Type="http://schemas.openxmlformats.org/officeDocument/2006/relationships/image" Target="../media/image5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5.wav"/><Relationship Id="rId1" Type="http://schemas.microsoft.com/office/2007/relationships/media" Target="../media/media55.wav"/><Relationship Id="rId5" Type="http://schemas.openxmlformats.org/officeDocument/2006/relationships/image" Target="../media/image2.png"/><Relationship Id="rId4" Type="http://schemas.openxmlformats.org/officeDocument/2006/relationships/image" Target="../media/image5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6.wav"/><Relationship Id="rId1" Type="http://schemas.microsoft.com/office/2007/relationships/media" Target="../media/media56.wav"/><Relationship Id="rId5" Type="http://schemas.openxmlformats.org/officeDocument/2006/relationships/image" Target="../media/image2.png"/><Relationship Id="rId4" Type="http://schemas.openxmlformats.org/officeDocument/2006/relationships/image" Target="../media/image5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7.wav"/><Relationship Id="rId1" Type="http://schemas.microsoft.com/office/2007/relationships/media" Target="../media/media57.wav"/><Relationship Id="rId5" Type="http://schemas.openxmlformats.org/officeDocument/2006/relationships/image" Target="../media/image2.png"/><Relationship Id="rId4" Type="http://schemas.openxmlformats.org/officeDocument/2006/relationships/image" Target="../media/image58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8.wav"/><Relationship Id="rId1" Type="http://schemas.microsoft.com/office/2007/relationships/media" Target="../media/media58.wav"/><Relationship Id="rId5" Type="http://schemas.openxmlformats.org/officeDocument/2006/relationships/image" Target="../media/image2.png"/><Relationship Id="rId4" Type="http://schemas.openxmlformats.org/officeDocument/2006/relationships/image" Target="../media/image59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9.wav"/><Relationship Id="rId1" Type="http://schemas.microsoft.com/office/2007/relationships/media" Target="../media/media59.wav"/><Relationship Id="rId5" Type="http://schemas.openxmlformats.org/officeDocument/2006/relationships/image" Target="../media/image2.png"/><Relationship Id="rId4" Type="http://schemas.openxmlformats.org/officeDocument/2006/relationships/image" Target="../media/image6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0.wav"/><Relationship Id="rId1" Type="http://schemas.microsoft.com/office/2007/relationships/media" Target="../media/media60.wav"/><Relationship Id="rId5" Type="http://schemas.openxmlformats.org/officeDocument/2006/relationships/image" Target="../media/image2.png"/><Relationship Id="rId4" Type="http://schemas.openxmlformats.org/officeDocument/2006/relationships/image" Target="../media/image61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1.wav"/><Relationship Id="rId1" Type="http://schemas.microsoft.com/office/2007/relationships/media" Target="../media/media61.wav"/><Relationship Id="rId5" Type="http://schemas.openxmlformats.org/officeDocument/2006/relationships/image" Target="../media/image2.png"/><Relationship Id="rId4" Type="http://schemas.openxmlformats.org/officeDocument/2006/relationships/image" Target="../media/image62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2.wav"/><Relationship Id="rId1" Type="http://schemas.microsoft.com/office/2007/relationships/media" Target="../media/media62.wav"/><Relationship Id="rId5" Type="http://schemas.openxmlformats.org/officeDocument/2006/relationships/image" Target="../media/image2.png"/><Relationship Id="rId4" Type="http://schemas.openxmlformats.org/officeDocument/2006/relationships/image" Target="../media/image63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3.wav"/><Relationship Id="rId1" Type="http://schemas.microsoft.com/office/2007/relationships/media" Target="../media/media63.wav"/><Relationship Id="rId5" Type="http://schemas.openxmlformats.org/officeDocument/2006/relationships/image" Target="../media/image2.png"/><Relationship Id="rId4" Type="http://schemas.openxmlformats.org/officeDocument/2006/relationships/image" Target="../media/image64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4.wav"/><Relationship Id="rId1" Type="http://schemas.microsoft.com/office/2007/relationships/media" Target="../media/media64.wav"/><Relationship Id="rId5" Type="http://schemas.openxmlformats.org/officeDocument/2006/relationships/image" Target="../media/image2.png"/><Relationship Id="rId4" Type="http://schemas.openxmlformats.org/officeDocument/2006/relationships/image" Target="../media/image65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5.wav"/><Relationship Id="rId1" Type="http://schemas.microsoft.com/office/2007/relationships/media" Target="../media/media65.wav"/><Relationship Id="rId5" Type="http://schemas.openxmlformats.org/officeDocument/2006/relationships/image" Target="../media/image2.png"/><Relationship Id="rId4" Type="http://schemas.openxmlformats.org/officeDocument/2006/relationships/image" Target="../media/image66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6.wav"/><Relationship Id="rId1" Type="http://schemas.microsoft.com/office/2007/relationships/media" Target="../media/media66.wav"/><Relationship Id="rId5" Type="http://schemas.openxmlformats.org/officeDocument/2006/relationships/image" Target="../media/image2.png"/><Relationship Id="rId4" Type="http://schemas.openxmlformats.org/officeDocument/2006/relationships/image" Target="../media/image67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7.wav"/><Relationship Id="rId1" Type="http://schemas.microsoft.com/office/2007/relationships/media" Target="../media/media67.wav"/><Relationship Id="rId5" Type="http://schemas.openxmlformats.org/officeDocument/2006/relationships/image" Target="../media/image2.png"/><Relationship Id="rId4" Type="http://schemas.openxmlformats.org/officeDocument/2006/relationships/image" Target="../media/image68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8.wav"/><Relationship Id="rId1" Type="http://schemas.microsoft.com/office/2007/relationships/media" Target="../media/media68.wav"/><Relationship Id="rId5" Type="http://schemas.openxmlformats.org/officeDocument/2006/relationships/image" Target="../media/image2.png"/><Relationship Id="rId4" Type="http://schemas.openxmlformats.org/officeDocument/2006/relationships/image" Target="../media/image69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9.wav"/><Relationship Id="rId1" Type="http://schemas.microsoft.com/office/2007/relationships/media" Target="../media/media69.wav"/><Relationship Id="rId5" Type="http://schemas.openxmlformats.org/officeDocument/2006/relationships/image" Target="../media/image2.png"/><Relationship Id="rId4" Type="http://schemas.openxmlformats.org/officeDocument/2006/relationships/image" Target="../media/image70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0.wav"/><Relationship Id="rId1" Type="http://schemas.microsoft.com/office/2007/relationships/media" Target="../media/media70.wav"/><Relationship Id="rId5" Type="http://schemas.openxmlformats.org/officeDocument/2006/relationships/image" Target="../media/image2.png"/><Relationship Id="rId4" Type="http://schemas.openxmlformats.org/officeDocument/2006/relationships/image" Target="../media/image71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1.wav"/><Relationship Id="rId1" Type="http://schemas.microsoft.com/office/2007/relationships/media" Target="../media/media71.wav"/><Relationship Id="rId6" Type="http://schemas.openxmlformats.org/officeDocument/2006/relationships/image" Target="../media/image2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2.wav"/><Relationship Id="rId1" Type="http://schemas.microsoft.com/office/2007/relationships/media" Target="../media/media72.wav"/><Relationship Id="rId5" Type="http://schemas.openxmlformats.org/officeDocument/2006/relationships/image" Target="../media/image2.png"/><Relationship Id="rId4" Type="http://schemas.openxmlformats.org/officeDocument/2006/relationships/image" Target="../media/image73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3.wav"/><Relationship Id="rId1" Type="http://schemas.microsoft.com/office/2007/relationships/media" Target="../media/media73.wav"/><Relationship Id="rId5" Type="http://schemas.openxmlformats.org/officeDocument/2006/relationships/image" Target="../media/image2.png"/><Relationship Id="rId4" Type="http://schemas.openxmlformats.org/officeDocument/2006/relationships/image" Target="../media/image74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4.wav"/><Relationship Id="rId1" Type="http://schemas.microsoft.com/office/2007/relationships/media" Target="../media/media74.wav"/><Relationship Id="rId5" Type="http://schemas.openxmlformats.org/officeDocument/2006/relationships/image" Target="../media/image2.png"/><Relationship Id="rId4" Type="http://schemas.openxmlformats.org/officeDocument/2006/relationships/image" Target="../media/image75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5.wav"/><Relationship Id="rId1" Type="http://schemas.microsoft.com/office/2007/relationships/media" Target="../media/media75.wav"/><Relationship Id="rId5" Type="http://schemas.openxmlformats.org/officeDocument/2006/relationships/image" Target="../media/image2.png"/><Relationship Id="rId4" Type="http://schemas.openxmlformats.org/officeDocument/2006/relationships/image" Target="../media/image76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6.wav"/><Relationship Id="rId1" Type="http://schemas.microsoft.com/office/2007/relationships/media" Target="../media/media76.wav"/><Relationship Id="rId5" Type="http://schemas.openxmlformats.org/officeDocument/2006/relationships/image" Target="../media/image2.png"/><Relationship Id="rId4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48024" y="2967335"/>
            <a:ext cx="66479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BE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 souhaitez-vous </a:t>
            </a:r>
          </a:p>
          <a:p>
            <a:pPr algn="ctr"/>
            <a:r>
              <a:rPr lang="fr-BE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cette année?</a:t>
            </a:r>
            <a:endParaRPr lang="fr-FR" sz="5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8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3"/>
    </mc:Choice>
    <mc:Fallback xmlns="">
      <p:transition spd="slow" advTm="3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0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"/>
    </mc:Choice>
    <mc:Fallback xmlns="">
      <p:transition spd="slow" advTm="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2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"/>
    </mc:Choice>
    <mc:Fallback xmlns="">
      <p:transition spd="slow" advTm="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7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"/>
    </mc:Choice>
    <mc:Fallback xmlns="">
      <p:transition spd="slow" advTm="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81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"/>
    </mc:Choice>
    <mc:Fallback xmlns="">
      <p:transition spd="slow" advTm="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9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"/>
    </mc:Choice>
    <mc:Fallback xmlns="">
      <p:transition spd="slow" advTm="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"/>
    </mc:Choice>
    <mc:Fallback xmlns="">
      <p:transition spd="slow" advTm="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1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"/>
    </mc:Choice>
    <mc:Fallback xmlns="">
      <p:transition spd="slow" advTm="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28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"/>
    </mc:Choice>
    <mc:Fallback xmlns="">
      <p:transition spd="slow" advTm="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9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"/>
    </mc:Choice>
    <mc:Fallback xmlns="">
      <p:transition spd="slow" advTm="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17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"/>
    </mc:Choice>
    <mc:Fallback xmlns="">
      <p:transition spd="slow" advTm="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80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"/>
    </mc:Choice>
    <mc:Fallback xmlns="">
      <p:transition spd="slow" advTm="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28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"/>
    </mc:Choice>
    <mc:Fallback xmlns="">
      <p:transition spd="slow" advTm="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65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"/>
    </mc:Choice>
    <mc:Fallback xmlns="">
      <p:transition spd="slow" advTm="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79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"/>
    </mc:Choice>
    <mc:Fallback xmlns="">
      <p:transition spd="slow" advTm="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88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"/>
    </mc:Choice>
    <mc:Fallback xmlns="">
      <p:transition spd="slow" advTm="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07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"/>
    </mc:Choice>
    <mc:Fallback xmlns="">
      <p:transition spd="slow" advTm="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7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"/>
    </mc:Choice>
    <mc:Fallback xmlns="">
      <p:transition spd="slow" advTm="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8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"/>
    </mc:Choice>
    <mc:Fallback xmlns="">
      <p:transition spd="slow" advTm="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3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"/>
    </mc:Choice>
    <mc:Fallback xmlns="">
      <p:transition spd="slow" advTm="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00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"/>
    </mc:Choice>
    <mc:Fallback xmlns="">
      <p:transition spd="slow" advTm="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57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"/>
    </mc:Choice>
    <mc:Fallback xmlns="">
      <p:transition spd="slow" advTm="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27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"/>
    </mc:Choice>
    <mc:Fallback xmlns="">
      <p:transition spd="slow" advTm="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8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"/>
    </mc:Choice>
    <mc:Fallback xmlns="">
      <p:transition spd="slow" advTm="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46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"/>
    </mc:Choice>
    <mc:Fallback xmlns="">
      <p:transition spd="slow" advTm="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1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"/>
    </mc:Choice>
    <mc:Fallback xmlns="">
      <p:transition spd="slow" advTm="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34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"/>
    </mc:Choice>
    <mc:Fallback xmlns="">
      <p:transition spd="slow" advTm="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3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"/>
    </mc:Choice>
    <mc:Fallback xmlns="">
      <p:transition spd="slow" advTm="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7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"/>
    </mc:Choice>
    <mc:Fallback xmlns="">
      <p:transition spd="slow" advTm="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49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"/>
    </mc:Choice>
    <mc:Fallback xmlns="">
      <p:transition spd="slow" advTm="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04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"/>
    </mc:Choice>
    <mc:Fallback xmlns="">
      <p:transition spd="slow" advTm="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3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"/>
    </mc:Choice>
    <mc:Fallback xmlns="">
      <p:transition spd="slow" advTm="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93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"/>
    </mc:Choice>
    <mc:Fallback xmlns="">
      <p:transition spd="slow" advTm="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15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"/>
    </mc:Choice>
    <mc:Fallback xmlns="">
      <p:transition spd="slow" advTm="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1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"/>
    </mc:Choice>
    <mc:Fallback xmlns="">
      <p:transition spd="slow" advTm="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98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"/>
    </mc:Choice>
    <mc:Fallback xmlns="">
      <p:transition spd="slow" advTm="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4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"/>
    </mc:Choice>
    <mc:Fallback xmlns="">
      <p:transition spd="slow" advTm="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7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"/>
    </mc:Choice>
    <mc:Fallback xmlns="">
      <p:transition spd="slow" advTm="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86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"/>
    </mc:Choice>
    <mc:Fallback xmlns="">
      <p:transition spd="slow" advTm="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95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"/>
    </mc:Choice>
    <mc:Fallback xmlns="">
      <p:transition spd="slow" advTm="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13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"/>
    </mc:Choice>
    <mc:Fallback xmlns="">
      <p:transition spd="slow" advTm="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"/>
    </mc:Choice>
    <mc:Fallback xmlns="">
      <p:transition spd="slow" advTm="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66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"/>
    </mc:Choice>
    <mc:Fallback xmlns="">
      <p:transition spd="slow" advTm="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28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"/>
    </mc:Choice>
    <mc:Fallback xmlns="">
      <p:transition spd="slow" advTm="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29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"/>
    </mc:Choice>
    <mc:Fallback xmlns="">
      <p:transition spd="slow" advTm="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15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"/>
    </mc:Choice>
    <mc:Fallback xmlns="">
      <p:transition spd="slow" advTm="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9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"/>
    </mc:Choice>
    <mc:Fallback xmlns="">
      <p:transition spd="slow" advTm="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"/>
    </mc:Choice>
    <mc:Fallback xmlns="">
      <p:transition spd="slow" advTm="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15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"/>
    </mc:Choice>
    <mc:Fallback xmlns="">
      <p:transition spd="slow" advTm="1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1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"/>
    </mc:Choice>
    <mc:Fallback xmlns="">
      <p:transition spd="slow" advTm="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3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"/>
    </mc:Choice>
    <mc:Fallback xmlns="">
      <p:transition spd="slow" advTm="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69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"/>
    </mc:Choice>
    <mc:Fallback xmlns="">
      <p:transition spd="slow" advTm="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0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"/>
    </mc:Choice>
    <mc:Fallback xmlns="">
      <p:transition spd="slow" advTm="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1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"/>
    </mc:Choice>
    <mc:Fallback xmlns="">
      <p:transition spd="slow" advTm="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95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"/>
    </mc:Choice>
    <mc:Fallback xmlns="">
      <p:transition spd="slow" advTm="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"/>
    </mc:Choice>
    <mc:Fallback xmlns="">
      <p:transition spd="slow" advTm="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53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"/>
    </mc:Choice>
    <mc:Fallback xmlns="">
      <p:transition spd="slow" advTm="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60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"/>
    </mc:Choice>
    <mc:Fallback xmlns="">
      <p:transition spd="slow" advTm="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57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"/>
    </mc:Choice>
    <mc:Fallback xmlns="">
      <p:transition spd="slow" advTm="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6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"/>
    </mc:Choice>
    <mc:Fallback xmlns="">
      <p:transition spd="slow" advTm="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2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"/>
    </mc:Choice>
    <mc:Fallback xmlns="">
      <p:transition spd="slow" advTm="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5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"/>
    </mc:Choice>
    <mc:Fallback xmlns="">
      <p:transition spd="slow" advTm="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5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"/>
    </mc:Choice>
    <mc:Fallback xmlns="">
      <p:transition spd="slow" advTm="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8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"/>
    </mc:Choice>
    <mc:Fallback xmlns="">
      <p:transition spd="slow" advTm="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80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"/>
    </mc:Choice>
    <mc:Fallback xmlns="">
      <p:transition spd="slow" advTm="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5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"/>
    </mc:Choice>
    <mc:Fallback xmlns="">
      <p:transition spd="slow" advTm="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01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"/>
    </mc:Choice>
    <mc:Fallback xmlns="">
      <p:transition spd="slow" advTm="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0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"/>
    </mc:Choice>
    <mc:Fallback xmlns="">
      <p:transition spd="slow" advTm="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55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"/>
    </mc:Choice>
    <mc:Fallback xmlns="">
      <p:transition spd="slow" advTm="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9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"/>
    </mc:Choice>
    <mc:Fallback xmlns="">
      <p:transition spd="slow" advTm="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5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"/>
    </mc:Choice>
    <mc:Fallback xmlns="">
      <p:transition spd="slow" advTm="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8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"/>
    </mc:Choice>
    <mc:Fallback xmlns="">
      <p:transition spd="slow" advTm="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2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"/>
    </mc:Choice>
    <mc:Fallback xmlns="">
      <p:transition spd="slow" advTm="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"/>
    </mc:Choice>
    <mc:Fallback xmlns="">
      <p:transition spd="slow" advTm="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44" y="0"/>
            <a:ext cx="4542312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37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"/>
    </mc:Choice>
    <mc:Fallback xmlns="">
      <p:transition spd="slow" advTm="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792"/>
            <a:ext cx="9144000" cy="605641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9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6"/>
    </mc:Choice>
    <mc:Fallback xmlns="">
      <p:transition spd="slow" advTm="4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63</TotalTime>
  <Words>5</Words>
  <Application>Microsoft Office PowerPoint</Application>
  <PresentationFormat>Affichage à l'écran (4:3)</PresentationFormat>
  <Paragraphs>2</Paragraphs>
  <Slides>76</Slides>
  <Notes>0</Notes>
  <HiddenSlides>0</HiddenSlides>
  <MMClips>76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76</vt:i4>
      </vt:variant>
    </vt:vector>
  </HeadingPairs>
  <TitlesOfParts>
    <vt:vector size="77" baseType="lpstr">
      <vt:lpstr>Apex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Bruno Ponchau</dc:creator>
  <cp:lastModifiedBy>Bruno Ponchau</cp:lastModifiedBy>
  <cp:revision>8</cp:revision>
  <dcterms:created xsi:type="dcterms:W3CDTF">2012-12-28T00:04:16Z</dcterms:created>
  <dcterms:modified xsi:type="dcterms:W3CDTF">2012-12-28T10:08:56Z</dcterms:modified>
</cp:coreProperties>
</file>