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86" r:id="rId5"/>
    <p:sldId id="287" r:id="rId6"/>
    <p:sldId id="259" r:id="rId7"/>
    <p:sldId id="260" r:id="rId8"/>
    <p:sldId id="288" r:id="rId9"/>
    <p:sldId id="261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1" r:id="rId27"/>
    <p:sldId id="282" r:id="rId28"/>
    <p:sldId id="283" r:id="rId29"/>
    <p:sldId id="284" r:id="rId30"/>
    <p:sldId id="285" r:id="rId31"/>
    <p:sldId id="289" r:id="rId32"/>
    <p:sldId id="290" r:id="rId33"/>
    <p:sldId id="291" r:id="rId34"/>
    <p:sldId id="293" r:id="rId35"/>
    <p:sldId id="294" r:id="rId36"/>
    <p:sldId id="292" r:id="rId37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xmlns:mc="http://schemas.openxmlformats.org/markup-compatibility/2006" xmlns:a14="http://schemas.microsoft.com/office/drawing/2010/main" val="FF0000" mc:Ignorable="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124" autoAdjust="0"/>
    <p:restoredTop sz="94719" autoAdjust="0"/>
  </p:normalViewPr>
  <p:slideViewPr>
    <p:cSldViewPr>
      <p:cViewPr varScale="1">
        <p:scale>
          <a:sx n="73" d="100"/>
          <a:sy n="73" d="100"/>
        </p:scale>
        <p:origin x="-1044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03325-0778-4DE4-A7B9-6795A53BBB37}" type="datetimeFigureOut">
              <a:rPr lang="fr-FR" smtClean="0"/>
              <a:pPr/>
              <a:t>20/02/2010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2D760-A2F4-473A-88BA-C87E1D9AEE3F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="" xmlns:p14="http://schemas.microsoft.com/office/powerpoint/2010/main" val="1716390449"/>
      </p:ext>
    </p:extLst>
  </p:cSld>
  <p:clrMapOvr>
    <a:masterClrMapping/>
  </p:clrMapOvr>
  <p:transition spd="slow" advClick="0" advTm="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03325-0778-4DE4-A7B9-6795A53BBB37}" type="datetimeFigureOut">
              <a:rPr lang="fr-FR" smtClean="0"/>
              <a:pPr/>
              <a:t>20/02/2010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2D760-A2F4-473A-88BA-C87E1D9AEE3F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="" xmlns:p14="http://schemas.microsoft.com/office/powerpoint/2010/main" val="294396414"/>
      </p:ext>
    </p:extLst>
  </p:cSld>
  <p:clrMapOvr>
    <a:masterClrMapping/>
  </p:clrMapOvr>
  <p:transition spd="slow" advClick="0" advTm="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03325-0778-4DE4-A7B9-6795A53BBB37}" type="datetimeFigureOut">
              <a:rPr lang="fr-FR" smtClean="0"/>
              <a:pPr/>
              <a:t>20/02/2010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2D760-A2F4-473A-88BA-C87E1D9AEE3F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="" xmlns:p14="http://schemas.microsoft.com/office/powerpoint/2010/main" val="4227476553"/>
      </p:ext>
    </p:extLst>
  </p:cSld>
  <p:clrMapOvr>
    <a:masterClrMapping/>
  </p:clrMapOvr>
  <p:transition spd="slow" advClick="0" advTm="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03325-0778-4DE4-A7B9-6795A53BBB37}" type="datetimeFigureOut">
              <a:rPr lang="fr-FR" smtClean="0"/>
              <a:pPr/>
              <a:t>20/02/2010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2D760-A2F4-473A-88BA-C87E1D9AEE3F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="" xmlns:p14="http://schemas.microsoft.com/office/powerpoint/2010/main" val="3323048306"/>
      </p:ext>
    </p:extLst>
  </p:cSld>
  <p:clrMapOvr>
    <a:masterClrMapping/>
  </p:clrMapOvr>
  <p:transition spd="slow" advClick="0" advTm="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03325-0778-4DE4-A7B9-6795A53BBB37}" type="datetimeFigureOut">
              <a:rPr lang="fr-FR" smtClean="0"/>
              <a:pPr/>
              <a:t>20/02/2010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2D760-A2F4-473A-88BA-C87E1D9AEE3F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="" xmlns:p14="http://schemas.microsoft.com/office/powerpoint/2010/main" val="3108554294"/>
      </p:ext>
    </p:extLst>
  </p:cSld>
  <p:clrMapOvr>
    <a:masterClrMapping/>
  </p:clrMapOvr>
  <p:transition spd="slow" advClick="0" advTm="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03325-0778-4DE4-A7B9-6795A53BBB37}" type="datetimeFigureOut">
              <a:rPr lang="fr-FR" smtClean="0"/>
              <a:pPr/>
              <a:t>20/02/2010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2D760-A2F4-473A-88BA-C87E1D9AEE3F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="" xmlns:p14="http://schemas.microsoft.com/office/powerpoint/2010/main" val="2981272095"/>
      </p:ext>
    </p:extLst>
  </p:cSld>
  <p:clrMapOvr>
    <a:masterClrMapping/>
  </p:clrMapOvr>
  <p:transition spd="slow" advClick="0" advTm="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03325-0778-4DE4-A7B9-6795A53BBB37}" type="datetimeFigureOut">
              <a:rPr lang="fr-FR" smtClean="0"/>
              <a:pPr/>
              <a:t>20/02/2010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2D760-A2F4-473A-88BA-C87E1D9AEE3F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="" xmlns:p14="http://schemas.microsoft.com/office/powerpoint/2010/main" val="2242650379"/>
      </p:ext>
    </p:extLst>
  </p:cSld>
  <p:clrMapOvr>
    <a:masterClrMapping/>
  </p:clrMapOvr>
  <p:transition spd="slow" advClick="0" advTm="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03325-0778-4DE4-A7B9-6795A53BBB37}" type="datetimeFigureOut">
              <a:rPr lang="fr-FR" smtClean="0"/>
              <a:pPr/>
              <a:t>20/02/2010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2D760-A2F4-473A-88BA-C87E1D9AEE3F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="" xmlns:p14="http://schemas.microsoft.com/office/powerpoint/2010/main" val="3123447448"/>
      </p:ext>
    </p:extLst>
  </p:cSld>
  <p:clrMapOvr>
    <a:masterClrMapping/>
  </p:clrMapOvr>
  <p:transition spd="slow" advClick="0" advTm="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03325-0778-4DE4-A7B9-6795A53BBB37}" type="datetimeFigureOut">
              <a:rPr lang="fr-FR" smtClean="0"/>
              <a:pPr/>
              <a:t>20/02/2010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2D760-A2F4-473A-88BA-C87E1D9AEE3F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="" xmlns:p14="http://schemas.microsoft.com/office/powerpoint/2010/main" val="1551846526"/>
      </p:ext>
    </p:extLst>
  </p:cSld>
  <p:clrMapOvr>
    <a:masterClrMapping/>
  </p:clrMapOvr>
  <p:transition spd="slow" advClick="0" advTm="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03325-0778-4DE4-A7B9-6795A53BBB37}" type="datetimeFigureOut">
              <a:rPr lang="fr-FR" smtClean="0"/>
              <a:pPr/>
              <a:t>20/02/2010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2D760-A2F4-473A-88BA-C87E1D9AEE3F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="" xmlns:p14="http://schemas.microsoft.com/office/powerpoint/2010/main" val="3492437116"/>
      </p:ext>
    </p:extLst>
  </p:cSld>
  <p:clrMapOvr>
    <a:masterClrMapping/>
  </p:clrMapOvr>
  <p:transition spd="slow" advClick="0" advTm="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03325-0778-4DE4-A7B9-6795A53BBB37}" type="datetimeFigureOut">
              <a:rPr lang="fr-FR" smtClean="0"/>
              <a:pPr/>
              <a:t>20/02/2010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2D760-A2F4-473A-88BA-C87E1D9AEE3F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="" xmlns:p14="http://schemas.microsoft.com/office/powerpoint/2010/main" val="3179552073"/>
      </p:ext>
    </p:extLst>
  </p:cSld>
  <p:clrMapOvr>
    <a:masterClrMapping/>
  </p:clrMapOvr>
  <p:transition spd="slow" advClick="0" advTm="4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903325-0778-4DE4-A7B9-6795A53BBB37}" type="datetimeFigureOut">
              <a:rPr lang="fr-FR" smtClean="0"/>
              <a:pPr/>
              <a:t>20/02/2010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42D760-A2F4-473A-88BA-C87E1D9AEE3F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="" xmlns:p14="http://schemas.microsoft.com/office/powerpoint/2010/main" val="22301149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 idx="4294967295"/>
          </p:nvPr>
        </p:nvSpPr>
        <p:spPr>
          <a:xfrm>
            <a:off x="357158" y="2143116"/>
            <a:ext cx="7772400" cy="1470025"/>
          </a:xfrm>
        </p:spPr>
        <p:txBody>
          <a:bodyPr/>
          <a:lstStyle/>
          <a:p>
            <a:r>
              <a:rPr lang="fr-FR" dirty="0" smtClean="0"/>
              <a:t>Prague 2009</a:t>
            </a:r>
            <a:endParaRPr lang="fr-FR" dirty="0"/>
          </a:p>
        </p:txBody>
      </p:sp>
      <p:pic>
        <p:nvPicPr>
          <p:cNvPr id="5" name="sound002_1.wav">
            <a:hlinkClick r:id="" action="ppaction://media"/>
          </p:cNvPr>
          <p:cNvPicPr>
            <a:picLocks noRot="1" noChangeAspect="1"/>
          </p:cNvPicPr>
          <p:nvPr>
            <a:wavAudioFile r:embed="rId1" name="sound002_1.wav"/>
          </p:nvPr>
        </p:nvPicPr>
        <p:blipFill>
          <a:blip r:embed="rId3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  <p:pic>
        <p:nvPicPr>
          <p:cNvPr id="10" name="Image 9" descr="Miinie_Marie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857488" y="3714752"/>
            <a:ext cx="2962063" cy="178595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727440226"/>
      </p:ext>
    </p:extLst>
  </p:cSld>
  <p:clrMapOvr>
    <a:masterClrMapping/>
  </p:clrMapOvr>
  <p:transition spd="slow" advClick="0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36" showWhenStopped="0">
                <p:cTn id="16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1376088056"/>
      </p:ext>
    </p:extLst>
  </p:cSld>
  <p:clrMapOvr>
    <a:masterClrMapping/>
  </p:clrMapOvr>
  <p:transition spd="slow" advClick="0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lum contrast="2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2167243871"/>
      </p:ext>
    </p:extLst>
  </p:cSld>
  <p:clrMapOvr>
    <a:masterClrMapping/>
  </p:clrMapOvr>
  <p:transition spd="slow" advClick="0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887028612"/>
      </p:ext>
    </p:extLst>
  </p:cSld>
  <p:clrMapOvr>
    <a:masterClrMapping/>
  </p:clrMapOvr>
  <p:transition spd="slow" advClick="0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lum contrast="6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3853802150"/>
      </p:ext>
    </p:extLst>
  </p:cSld>
  <p:clrMapOvr>
    <a:masterClrMapping/>
  </p:clrMapOvr>
  <p:transition spd="slow" advClick="0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lum contrast="25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3257637377"/>
      </p:ext>
    </p:extLst>
  </p:cSld>
  <p:clrMapOvr>
    <a:masterClrMapping/>
  </p:clrMapOvr>
  <p:transition spd="slow" advClick="0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1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lum contrast="13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70294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476592157"/>
      </p:ext>
    </p:extLst>
  </p:cSld>
  <p:clrMapOvr>
    <a:masterClrMapping/>
  </p:clrMapOvr>
  <p:transition spd="slow" advClick="0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lum contrast="8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3301706675"/>
      </p:ext>
    </p:extLst>
  </p:cSld>
  <p:clrMapOvr>
    <a:masterClrMapping/>
  </p:clrMapOvr>
  <p:transition spd="slow" advClick="0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lum contrast="1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60647"/>
            <a:ext cx="3748976" cy="616352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 cstate="print">
            <a:lum contrast="24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984" y="332656"/>
            <a:ext cx="4464496" cy="6096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="" xmlns:p14="http://schemas.microsoft.com/office/powerpoint/2010/main" val="2075430810"/>
      </p:ext>
    </p:extLst>
  </p:cSld>
  <p:clrMapOvr>
    <a:masterClrMapping/>
  </p:clrMapOvr>
  <p:transition spd="slow" advClick="0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lum bright="7000" contrast="12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3123394201"/>
      </p:ext>
    </p:extLst>
  </p:cSld>
  <p:clrMapOvr>
    <a:masterClrMapping/>
  </p:clrMapOvr>
  <p:transition spd="slow" advClick="0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lum contrast="21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3922848901"/>
      </p:ext>
    </p:extLst>
  </p:cSld>
  <p:clrMapOvr>
    <a:masterClrMapping/>
  </p:clrMapOvr>
  <p:transition spd="slow" advClick="0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lum contrast="16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1507166020"/>
      </p:ext>
    </p:extLst>
  </p:cSld>
  <p:clrMapOvr>
    <a:masterClrMapping/>
  </p:clrMapOvr>
  <p:transition spd="slow" advClick="0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2448557699"/>
      </p:ext>
    </p:extLst>
  </p:cSld>
  <p:clrMapOvr>
    <a:masterClrMapping/>
  </p:clrMapOvr>
  <p:transition spd="slow" advClick="0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lum contrast="25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569608814"/>
      </p:ext>
    </p:extLst>
  </p:cSld>
  <p:clrMapOvr>
    <a:masterClrMapping/>
  </p:clrMapOvr>
  <p:transition spd="slow" advClick="0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lum bright="8000" contrast="11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="" xmlns:p14="http://schemas.microsoft.com/office/powerpoint/2010/main" val="3821023217"/>
      </p:ext>
    </p:extLst>
  </p:cSld>
  <p:clrMapOvr>
    <a:masterClrMapping/>
  </p:clrMapOvr>
  <p:transition spd="slow" advClick="0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lum contrast="23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2791850580"/>
      </p:ext>
    </p:extLst>
  </p:cSld>
  <p:clrMapOvr>
    <a:masterClrMapping/>
  </p:clrMapOvr>
  <p:transition spd="slow" advClick="0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/>
          <p:cNvPicPr>
            <a:picLocks noChangeAspect="1"/>
          </p:cNvPicPr>
          <p:nvPr/>
        </p:nvPicPr>
        <p:blipFill>
          <a:blip r:embed="rId2" cstate="print">
            <a:lum contrast="12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1566267282"/>
      </p:ext>
    </p:extLst>
  </p:cSld>
  <p:clrMapOvr>
    <a:masterClrMapping/>
  </p:clrMapOvr>
  <p:transition spd="slow" advClick="0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lum contrast="14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1211185330"/>
      </p:ext>
    </p:extLst>
  </p:cSld>
  <p:clrMapOvr>
    <a:masterClrMapping/>
  </p:clrMapOvr>
  <p:transition spd="slow" advClick="0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1000" fill="hold"/>
                                        <p:tgtEl>
                                          <p:spTgt spid="4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/>
          <p:cNvPicPr>
            <a:picLocks noChangeAspect="1"/>
          </p:cNvPicPr>
          <p:nvPr/>
        </p:nvPicPr>
        <p:blipFill>
          <a:blip r:embed="rId2" cstate="print">
            <a:lum contrast="17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692696"/>
            <a:ext cx="3744416" cy="508518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3" cstate="print">
            <a:lum contrast="26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5976" y="620688"/>
            <a:ext cx="4572000" cy="576064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="" xmlns:p14="http://schemas.microsoft.com/office/powerpoint/2010/main" val="2863516856"/>
      </p:ext>
    </p:extLst>
  </p:cSld>
  <p:clrMapOvr>
    <a:masterClrMapping/>
  </p:clrMapOvr>
  <p:transition spd="slow" advClick="0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lum bright="4000" contrast="18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" y="0"/>
            <a:ext cx="9143213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1827074584"/>
      </p:ext>
    </p:extLst>
  </p:cSld>
  <p:clrMapOvr>
    <a:masterClrMapping/>
  </p:clrMapOvr>
  <p:transition spd="slow" advClick="0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="" xmlns:p14="http://schemas.microsoft.com/office/powerpoint/2010/main" val="2798908874"/>
      </p:ext>
    </p:extLst>
  </p:cSld>
  <p:clrMapOvr>
    <a:masterClrMapping/>
  </p:clrMapOvr>
  <p:transition spd="slow" advClick="0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="" xmlns:p14="http://schemas.microsoft.com/office/powerpoint/2010/main" val="2028269899"/>
      </p:ext>
    </p:extLst>
  </p:cSld>
  <p:clrMapOvr>
    <a:masterClrMapping/>
  </p:clrMapOvr>
  <p:transition spd="slow" advClick="0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="" xmlns:p14="http://schemas.microsoft.com/office/powerpoint/2010/main" val="1422295779"/>
      </p:ext>
    </p:extLst>
  </p:cSld>
  <p:clrMapOvr>
    <a:masterClrMapping/>
  </p:clrMapOvr>
  <p:transition spd="slow" advClick="0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lum contrast="47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="" xmlns:p14="http://schemas.microsoft.com/office/powerpoint/2010/main" val="1095022555"/>
      </p:ext>
    </p:extLst>
  </p:cSld>
  <p:clrMapOvr>
    <a:masterClrMapping/>
  </p:clrMapOvr>
  <p:transition spd="slow" advClick="0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>
          <a:blip r:embed="rId2" cstate="print">
            <a:lum contrast="21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4546" y="214290"/>
            <a:ext cx="4572000" cy="640871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="" xmlns:p14="http://schemas.microsoft.com/office/powerpoint/2010/main" val="1820902590"/>
      </p:ext>
    </p:extLst>
  </p:cSld>
  <p:clrMapOvr>
    <a:masterClrMapping/>
  </p:clrMapOvr>
  <p:transition spd="slow" advClick="0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4077996415"/>
      </p:ext>
    </p:extLst>
  </p:cSld>
  <p:clrMapOvr>
    <a:masterClrMapping/>
  </p:clrMapOvr>
  <p:transition spd="slow" advClick="0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lum bright="3000" contrast="8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1481118017"/>
      </p:ext>
    </p:extLst>
  </p:cSld>
  <p:clrMapOvr>
    <a:masterClrMapping/>
  </p:clrMapOvr>
  <p:transition spd="slow" advClick="0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lum contrast="-1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805032625"/>
      </p:ext>
    </p:extLst>
  </p:cSld>
  <p:clrMapOvr>
    <a:masterClrMapping/>
  </p:clrMapOvr>
  <p:transition spd="slow" advClick="0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lum contrast="12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802532404"/>
      </p:ext>
    </p:extLst>
  </p:cSld>
  <p:clrMapOvr>
    <a:masterClrMapping/>
  </p:clrMapOvr>
  <p:transition spd="slow" advClick="0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lum contrast="9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1199479562"/>
      </p:ext>
    </p:extLst>
  </p:cSld>
  <p:clrMapOvr>
    <a:masterClrMapping/>
  </p:clrMapOvr>
  <p:transition spd="slow" advClick="0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lum contrast="21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815767622"/>
      </p:ext>
    </p:extLst>
  </p:cSld>
  <p:clrMapOvr>
    <a:masterClrMapping/>
  </p:clrMapOvr>
  <p:transition spd="slow" advClick="0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1803544971"/>
      </p:ext>
    </p:extLst>
  </p:cSld>
  <p:clrMapOvr>
    <a:masterClrMapping/>
  </p:clrMapOvr>
  <p:transition spd="slow" advClick="0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lum contrast="35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3349948257"/>
      </p:ext>
    </p:extLst>
  </p:cSld>
  <p:clrMapOvr>
    <a:masterClrMapping/>
  </p:clrMapOvr>
  <p:transition spd="slow" advClick="0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lum contrast="5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440218867"/>
      </p:ext>
    </p:extLst>
  </p:cSld>
  <p:clrMapOvr>
    <a:masterClrMapping/>
  </p:clrMapOvr>
  <p:transition spd="slow" advClick="0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lum contrast="16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20" y="-191639"/>
            <a:ext cx="9144000" cy="70294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858223203"/>
      </p:ext>
    </p:extLst>
  </p:cSld>
  <p:clrMapOvr>
    <a:masterClrMapping/>
  </p:clrMapOvr>
  <p:transition spd="slow" advClick="0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lum contrast="16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70294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2544563305"/>
      </p:ext>
    </p:extLst>
  </p:cSld>
  <p:clrMapOvr>
    <a:masterClrMapping/>
  </p:clrMapOvr>
  <p:transition spd="slow" advClick="0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nalisé 1">
      <a:majorFont>
        <a:latin typeface="AbottOldStyle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153</TotalTime>
  <Words>2</Words>
  <Application>Microsoft Office PowerPoint</Application>
  <PresentationFormat>Affichage à l'écran (4:3)</PresentationFormat>
  <Paragraphs>1</Paragraphs>
  <Slides>36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36</vt:i4>
      </vt:variant>
    </vt:vector>
  </HeadingPairs>
  <TitlesOfParts>
    <vt:vector size="37" baseType="lpstr">
      <vt:lpstr>Thème Office</vt:lpstr>
      <vt:lpstr>Prague 2009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Prague 2009</dc:title>
  <dc:creator>felices</dc:creator>
  <cp:lastModifiedBy>Oumpahpah</cp:lastModifiedBy>
  <cp:revision>17</cp:revision>
  <dcterms:created xsi:type="dcterms:W3CDTF">2010-01-19T19:08:36Z</dcterms:created>
  <dcterms:modified xsi:type="dcterms:W3CDTF">2010-02-20T07:47:04Z</dcterms:modified>
</cp:coreProperties>
</file>