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281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892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21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254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6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46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8120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32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616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96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071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3AB89-1488-4181-AE9F-4B1C8B65E9DC}" type="datetimeFigureOut">
              <a:rPr lang="fr-FR" smtClean="0"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1B554-6093-4A09-B8B7-3DC35BC57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778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938212"/>
            <a:ext cx="7791450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3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" y="1604613"/>
            <a:ext cx="7040880" cy="4517136"/>
          </a:xfrm>
        </p:spPr>
      </p:pic>
    </p:spTree>
    <p:extLst>
      <p:ext uri="{BB962C8B-B14F-4D97-AF65-F5344CB8AC3E}">
        <p14:creationId xmlns:p14="http://schemas.microsoft.com/office/powerpoint/2010/main" val="142564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252" y="1556792"/>
            <a:ext cx="6595108" cy="4534136"/>
          </a:xfrm>
        </p:spPr>
      </p:pic>
    </p:spTree>
    <p:extLst>
      <p:ext uri="{BB962C8B-B14F-4D97-AF65-F5344CB8AC3E}">
        <p14:creationId xmlns:p14="http://schemas.microsoft.com/office/powerpoint/2010/main" val="121534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539030"/>
            <a:ext cx="6037262" cy="4004717"/>
          </a:xfrm>
        </p:spPr>
      </p:pic>
    </p:spTree>
    <p:extLst>
      <p:ext uri="{BB962C8B-B14F-4D97-AF65-F5344CB8AC3E}">
        <p14:creationId xmlns:p14="http://schemas.microsoft.com/office/powerpoint/2010/main" val="409098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Affichage à l'écran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Commercial</dc:creator>
  <cp:lastModifiedBy>Commercial</cp:lastModifiedBy>
  <cp:revision>1</cp:revision>
  <dcterms:created xsi:type="dcterms:W3CDTF">2013-01-08T09:53:33Z</dcterms:created>
  <dcterms:modified xsi:type="dcterms:W3CDTF">2013-01-08T12:34:59Z</dcterms:modified>
</cp:coreProperties>
</file>