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08" r:id="rId3"/>
    <p:sldId id="311" r:id="rId4"/>
    <p:sldId id="309" r:id="rId5"/>
    <p:sldId id="289" r:id="rId6"/>
    <p:sldId id="293" r:id="rId7"/>
    <p:sldId id="286" r:id="rId8"/>
    <p:sldId id="288" r:id="rId9"/>
    <p:sldId id="291" r:id="rId10"/>
    <p:sldId id="290" r:id="rId11"/>
    <p:sldId id="292" r:id="rId12"/>
    <p:sldId id="294" r:id="rId13"/>
    <p:sldId id="295" r:id="rId14"/>
    <p:sldId id="256" r:id="rId15"/>
    <p:sldId id="296" r:id="rId16"/>
    <p:sldId id="257" r:id="rId17"/>
    <p:sldId id="298" r:id="rId18"/>
    <p:sldId id="261" r:id="rId19"/>
    <p:sldId id="299" r:id="rId20"/>
    <p:sldId id="300" r:id="rId21"/>
    <p:sldId id="301" r:id="rId22"/>
    <p:sldId id="302" r:id="rId23"/>
    <p:sldId id="303" r:id="rId24"/>
    <p:sldId id="262" r:id="rId25"/>
    <p:sldId id="304" r:id="rId26"/>
    <p:sldId id="306" r:id="rId27"/>
    <p:sldId id="307" r:id="rId28"/>
    <p:sldId id="297" r:id="rId29"/>
    <p:sldId id="287" r:id="rId30"/>
    <p:sldId id="305" r:id="rId31"/>
    <p:sldId id="258" r:id="rId32"/>
    <p:sldId id="259" r:id="rId33"/>
    <p:sldId id="285" r:id="rId34"/>
  </p:sldIdLst>
  <p:sldSz cx="13357225" cy="7489825"/>
  <p:notesSz cx="6858000" cy="9144000"/>
  <p:defaultTextStyle>
    <a:defPPr>
      <a:defRPr lang="fr-FR"/>
    </a:defPPr>
    <a:lvl1pPr marL="0" algn="l" defTabSz="117683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88416" algn="l" defTabSz="117683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76833" algn="l" defTabSz="117683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65249" algn="l" defTabSz="117683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53666" algn="l" defTabSz="117683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942082" algn="l" defTabSz="117683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530498" algn="l" defTabSz="117683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118915" algn="l" defTabSz="117683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707331" algn="l" defTabSz="117683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tpZHRZdAmDwevA9tGhIlw==" hashData="39bTl6+g7fJ1QRmH6ccA8dyh6S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30" d="100"/>
          <a:sy n="30" d="100"/>
        </p:scale>
        <p:origin x="-1218" y="-294"/>
      </p:cViewPr>
      <p:guideLst>
        <p:guide orient="horz" pos="2359"/>
        <p:guide pos="420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01793" y="2326701"/>
            <a:ext cx="11353641" cy="160545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003585" y="4244234"/>
            <a:ext cx="9350057" cy="191406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88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68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52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536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420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304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18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07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5A86-E446-4FFE-825B-7300219E3411}" type="datetimeFigureOut">
              <a:rPr lang="fr-FR" smtClean="0"/>
              <a:t>20/10/2012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914F7-6DD4-4005-87D4-141CE0F2B7F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5A86-E446-4FFE-825B-7300219E3411}" type="datetimeFigureOut">
              <a:rPr lang="fr-FR" smtClean="0"/>
              <a:t>20/10/2012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914F7-6DD4-4005-87D4-141CE0F2B7F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55129" y="4812907"/>
            <a:ext cx="11353641" cy="1487562"/>
          </a:xfrm>
        </p:spPr>
        <p:txBody>
          <a:bodyPr anchor="t"/>
          <a:lstStyle>
            <a:lvl1pPr algn="l">
              <a:defRPr sz="51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055129" y="3174509"/>
            <a:ext cx="11353641" cy="1638399"/>
          </a:xfr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588416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7683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6524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5366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94208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53049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11891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70733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5A86-E446-4FFE-825B-7300219E3411}" type="datetimeFigureOut">
              <a:rPr lang="fr-FR" smtClean="0"/>
              <a:t>20/10/2012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914F7-6DD4-4005-87D4-141CE0F2B7F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957734" y="1908866"/>
            <a:ext cx="8501317" cy="5398916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9681670" y="1908866"/>
            <a:ext cx="8503636" cy="5398916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5A86-E446-4FFE-825B-7300219E3411}" type="datetimeFigureOut">
              <a:rPr lang="fr-FR" smtClean="0"/>
              <a:t>20/10/2012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914F7-6DD4-4005-87D4-141CE0F2B7F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7862" y="299940"/>
            <a:ext cx="12021503" cy="124830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67862" y="1676543"/>
            <a:ext cx="5901761" cy="698703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88416" indent="0">
              <a:buNone/>
              <a:defRPr sz="2600" b="1"/>
            </a:lvl2pPr>
            <a:lvl3pPr marL="1176833" indent="0">
              <a:buNone/>
              <a:defRPr sz="2300" b="1"/>
            </a:lvl3pPr>
            <a:lvl4pPr marL="1765249" indent="0">
              <a:buNone/>
              <a:defRPr sz="2100" b="1"/>
            </a:lvl4pPr>
            <a:lvl5pPr marL="2353666" indent="0">
              <a:buNone/>
              <a:defRPr sz="2100" b="1"/>
            </a:lvl5pPr>
            <a:lvl6pPr marL="2942082" indent="0">
              <a:buNone/>
              <a:defRPr sz="2100" b="1"/>
            </a:lvl6pPr>
            <a:lvl7pPr marL="3530498" indent="0">
              <a:buNone/>
              <a:defRPr sz="2100" b="1"/>
            </a:lvl7pPr>
            <a:lvl8pPr marL="4118915" indent="0">
              <a:buNone/>
              <a:defRPr sz="2100" b="1"/>
            </a:lvl8pPr>
            <a:lvl9pPr marL="4707331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67862" y="2375246"/>
            <a:ext cx="5901761" cy="4315319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785286" y="1676543"/>
            <a:ext cx="5904079" cy="698703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88416" indent="0">
              <a:buNone/>
              <a:defRPr sz="2600" b="1"/>
            </a:lvl2pPr>
            <a:lvl3pPr marL="1176833" indent="0">
              <a:buNone/>
              <a:defRPr sz="2300" b="1"/>
            </a:lvl3pPr>
            <a:lvl4pPr marL="1765249" indent="0">
              <a:buNone/>
              <a:defRPr sz="2100" b="1"/>
            </a:lvl4pPr>
            <a:lvl5pPr marL="2353666" indent="0">
              <a:buNone/>
              <a:defRPr sz="2100" b="1"/>
            </a:lvl5pPr>
            <a:lvl6pPr marL="2942082" indent="0">
              <a:buNone/>
              <a:defRPr sz="2100" b="1"/>
            </a:lvl6pPr>
            <a:lvl7pPr marL="3530498" indent="0">
              <a:buNone/>
              <a:defRPr sz="2100" b="1"/>
            </a:lvl7pPr>
            <a:lvl8pPr marL="4118915" indent="0">
              <a:buNone/>
              <a:defRPr sz="2100" b="1"/>
            </a:lvl8pPr>
            <a:lvl9pPr marL="4707331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785286" y="2375246"/>
            <a:ext cx="5904079" cy="4315319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5A86-E446-4FFE-825B-7300219E3411}" type="datetimeFigureOut">
              <a:rPr lang="fr-FR" smtClean="0"/>
              <a:t>20/10/2012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914F7-6DD4-4005-87D4-141CE0F2B7F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5A86-E446-4FFE-825B-7300219E3411}" type="datetimeFigureOut">
              <a:rPr lang="fr-FR" smtClean="0"/>
              <a:t>20/10/2012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914F7-6DD4-4005-87D4-141CE0F2B7F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5A86-E446-4FFE-825B-7300219E3411}" type="datetimeFigureOut">
              <a:rPr lang="fr-FR" smtClean="0"/>
              <a:t>20/10/2012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914F7-6DD4-4005-87D4-141CE0F2B7F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7862" y="298207"/>
            <a:ext cx="4394435" cy="1269109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222304" y="298207"/>
            <a:ext cx="7467059" cy="6392358"/>
          </a:xfrm>
        </p:spPr>
        <p:txBody>
          <a:bodyPr/>
          <a:lstStyle>
            <a:lvl1pPr>
              <a:defRPr sz="4100"/>
            </a:lvl1pPr>
            <a:lvl2pPr>
              <a:defRPr sz="36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67862" y="1567317"/>
            <a:ext cx="4394435" cy="5123249"/>
          </a:xfrm>
        </p:spPr>
        <p:txBody>
          <a:bodyPr/>
          <a:lstStyle>
            <a:lvl1pPr marL="0" indent="0">
              <a:buNone/>
              <a:defRPr sz="1800"/>
            </a:lvl1pPr>
            <a:lvl2pPr marL="588416" indent="0">
              <a:buNone/>
              <a:defRPr sz="1500"/>
            </a:lvl2pPr>
            <a:lvl3pPr marL="1176833" indent="0">
              <a:buNone/>
              <a:defRPr sz="1300"/>
            </a:lvl3pPr>
            <a:lvl4pPr marL="1765249" indent="0">
              <a:buNone/>
              <a:defRPr sz="1200"/>
            </a:lvl4pPr>
            <a:lvl5pPr marL="2353666" indent="0">
              <a:buNone/>
              <a:defRPr sz="1200"/>
            </a:lvl5pPr>
            <a:lvl6pPr marL="2942082" indent="0">
              <a:buNone/>
              <a:defRPr sz="1200"/>
            </a:lvl6pPr>
            <a:lvl7pPr marL="3530498" indent="0">
              <a:buNone/>
              <a:defRPr sz="1200"/>
            </a:lvl7pPr>
            <a:lvl8pPr marL="4118915" indent="0">
              <a:buNone/>
              <a:defRPr sz="1200"/>
            </a:lvl8pPr>
            <a:lvl9pPr marL="4707331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5A86-E446-4FFE-825B-7300219E3411}" type="datetimeFigureOut">
              <a:rPr lang="fr-FR" smtClean="0"/>
              <a:t>20/10/2012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914F7-6DD4-4005-87D4-141CE0F2B7F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618110" y="5242879"/>
            <a:ext cx="8014335" cy="618951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618110" y="669231"/>
            <a:ext cx="8014335" cy="4493895"/>
          </a:xfrm>
        </p:spPr>
        <p:txBody>
          <a:bodyPr/>
          <a:lstStyle>
            <a:lvl1pPr marL="0" indent="0">
              <a:buNone/>
              <a:defRPr sz="4100"/>
            </a:lvl1pPr>
            <a:lvl2pPr marL="588416" indent="0">
              <a:buNone/>
              <a:defRPr sz="3600"/>
            </a:lvl2pPr>
            <a:lvl3pPr marL="1176833" indent="0">
              <a:buNone/>
              <a:defRPr sz="3100"/>
            </a:lvl3pPr>
            <a:lvl4pPr marL="1765249" indent="0">
              <a:buNone/>
              <a:defRPr sz="2600"/>
            </a:lvl4pPr>
            <a:lvl5pPr marL="2353666" indent="0">
              <a:buNone/>
              <a:defRPr sz="2600"/>
            </a:lvl5pPr>
            <a:lvl6pPr marL="2942082" indent="0">
              <a:buNone/>
              <a:defRPr sz="2600"/>
            </a:lvl6pPr>
            <a:lvl7pPr marL="3530498" indent="0">
              <a:buNone/>
              <a:defRPr sz="2600"/>
            </a:lvl7pPr>
            <a:lvl8pPr marL="4118915" indent="0">
              <a:buNone/>
              <a:defRPr sz="2600"/>
            </a:lvl8pPr>
            <a:lvl9pPr marL="4707331" indent="0">
              <a:buNone/>
              <a:defRPr sz="26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618110" y="5861829"/>
            <a:ext cx="8014335" cy="879014"/>
          </a:xfrm>
        </p:spPr>
        <p:txBody>
          <a:bodyPr/>
          <a:lstStyle>
            <a:lvl1pPr marL="0" indent="0">
              <a:buNone/>
              <a:defRPr sz="1800"/>
            </a:lvl1pPr>
            <a:lvl2pPr marL="588416" indent="0">
              <a:buNone/>
              <a:defRPr sz="1500"/>
            </a:lvl2pPr>
            <a:lvl3pPr marL="1176833" indent="0">
              <a:buNone/>
              <a:defRPr sz="1300"/>
            </a:lvl3pPr>
            <a:lvl4pPr marL="1765249" indent="0">
              <a:buNone/>
              <a:defRPr sz="1200"/>
            </a:lvl4pPr>
            <a:lvl5pPr marL="2353666" indent="0">
              <a:buNone/>
              <a:defRPr sz="1200"/>
            </a:lvl5pPr>
            <a:lvl6pPr marL="2942082" indent="0">
              <a:buNone/>
              <a:defRPr sz="1200"/>
            </a:lvl6pPr>
            <a:lvl7pPr marL="3530498" indent="0">
              <a:buNone/>
              <a:defRPr sz="1200"/>
            </a:lvl7pPr>
            <a:lvl8pPr marL="4118915" indent="0">
              <a:buNone/>
              <a:defRPr sz="1200"/>
            </a:lvl8pPr>
            <a:lvl9pPr marL="4707331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5A86-E446-4FFE-825B-7300219E3411}" type="datetimeFigureOut">
              <a:rPr lang="fr-FR" smtClean="0"/>
              <a:t>20/10/2012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914F7-6DD4-4005-87D4-141CE0F2B7F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5A86-E446-4FFE-825B-7300219E3411}" type="datetimeFigureOut">
              <a:rPr lang="fr-FR" smtClean="0"/>
              <a:t>20/10/2012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914F7-6DD4-4005-87D4-141CE0F2B7F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13878993" y="327682"/>
            <a:ext cx="4306313" cy="698010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957733" y="327682"/>
            <a:ext cx="12698640" cy="698010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5A86-E446-4FFE-825B-7300219E3411}" type="datetimeFigureOut">
              <a:rPr lang="fr-FR" smtClean="0"/>
              <a:t>20/10/2012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F914F7-6DD4-4005-87D4-141CE0F2B7F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67862" y="299940"/>
            <a:ext cx="12021503" cy="1248304"/>
          </a:xfrm>
          <a:prstGeom prst="rect">
            <a:avLst/>
          </a:prstGeom>
        </p:spPr>
        <p:txBody>
          <a:bodyPr vert="horz" lIns="117683" tIns="58842" rIns="117683" bIns="5884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67862" y="1747627"/>
            <a:ext cx="12021503" cy="4942938"/>
          </a:xfrm>
          <a:prstGeom prst="rect">
            <a:avLst/>
          </a:prstGeom>
        </p:spPr>
        <p:txBody>
          <a:bodyPr vert="horz" lIns="117683" tIns="58842" rIns="117683" bIns="5884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67862" y="6941959"/>
            <a:ext cx="3116686" cy="398764"/>
          </a:xfrm>
          <a:prstGeom prst="rect">
            <a:avLst/>
          </a:prstGeom>
        </p:spPr>
        <p:txBody>
          <a:bodyPr vert="horz" lIns="117683" tIns="58842" rIns="117683" bIns="58842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2C5A86-E446-4FFE-825B-7300219E3411}" type="datetimeFigureOut">
              <a:rPr lang="fr-FR" smtClean="0"/>
              <a:t>20/10/2012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563720" y="6941959"/>
            <a:ext cx="4229787" cy="398764"/>
          </a:xfrm>
          <a:prstGeom prst="rect">
            <a:avLst/>
          </a:prstGeom>
        </p:spPr>
        <p:txBody>
          <a:bodyPr vert="horz" lIns="117683" tIns="58842" rIns="117683" bIns="58842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572678" y="6941959"/>
            <a:ext cx="3116686" cy="398764"/>
          </a:xfrm>
          <a:prstGeom prst="rect">
            <a:avLst/>
          </a:prstGeom>
        </p:spPr>
        <p:txBody>
          <a:bodyPr vert="horz" lIns="117683" tIns="58842" rIns="117683" bIns="58842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F914F7-6DD4-4005-87D4-141CE0F2B7F2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xStyles>
    <p:titleStyle>
      <a:lvl1pPr algn="ctr" defTabSz="1176833" rtl="0" eaLnBrk="1" latinLnBrk="0" hangingPunct="1">
        <a:spcBef>
          <a:spcPct val="0"/>
        </a:spcBef>
        <a:buNone/>
        <a:defRPr sz="5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1312" indent="-441312" algn="l" defTabSz="1176833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56177" indent="-367760" algn="l" defTabSz="1176833" rtl="0" eaLnBrk="1" latinLnBrk="0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471041" indent="-294208" algn="l" defTabSz="1176833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2059457" indent="-294208" algn="l" defTabSz="1176833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7874" indent="-294208" algn="l" defTabSz="1176833" rtl="0" eaLnBrk="1" latinLnBrk="0" hangingPunct="1">
        <a:spcBef>
          <a:spcPct val="20000"/>
        </a:spcBef>
        <a:buFont typeface="Arial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36290" indent="-294208" algn="l" defTabSz="1176833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24707" indent="-294208" algn="l" defTabSz="1176833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13123" indent="-294208" algn="l" defTabSz="1176833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001539" indent="-294208" algn="l" defTabSz="1176833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17683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8416" algn="l" defTabSz="117683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6833" algn="l" defTabSz="117683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65249" algn="l" defTabSz="117683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3666" algn="l" defTabSz="117683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2082" algn="l" defTabSz="117683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498" algn="l" defTabSz="117683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18915" algn="l" defTabSz="117683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707331" algn="l" defTabSz="117683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Nadège\Desktop\visite du Tarn et Gers + plaisance\Auch\auchdevant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996" y="-1295151"/>
            <a:ext cx="10873208" cy="8784976"/>
          </a:xfrm>
          <a:prstGeom prst="rect">
            <a:avLst/>
          </a:prstGeom>
          <a:noFill/>
        </p:spPr>
      </p:pic>
      <p:sp>
        <p:nvSpPr>
          <p:cNvPr id="4" name="ZoneTexte 3"/>
          <p:cNvSpPr txBox="1"/>
          <p:nvPr/>
        </p:nvSpPr>
        <p:spPr>
          <a:xfrm>
            <a:off x="6246564" y="3816920"/>
            <a:ext cx="6552728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2502148" y="6409208"/>
            <a:ext cx="91646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>
                <a:latin typeface="Monotype Corsiva" pitchFamily="66" charset="0"/>
              </a:rPr>
              <a:t>Capitale historique de la Gascogne, la ville </a:t>
            </a:r>
            <a:r>
              <a:rPr lang="fr-FR" sz="4000" dirty="0" smtClean="0">
                <a:latin typeface="Monotype Corsiva" pitchFamily="66" charset="0"/>
              </a:rPr>
              <a:t>d'Auch</a:t>
            </a:r>
            <a:endParaRPr lang="fr-FR" sz="4000" dirty="0"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doors dir="vert"/>
        <p:sndAc>
          <p:stSnd loop="1">
            <p:snd r:embed="rId2" name="2.49 piano.wav"/>
          </p:stSnd>
        </p:sndAc>
      </p:transition>
    </mc:Choice>
    <mc:Fallback xmlns="">
      <p:transition spd="slow">
        <p:fade/>
        <p:sndAc>
          <p:stSnd loop="1">
            <p:snd r:embed="rId4" name="2.49 pian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6408"/>
            <a:ext cx="13357225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dirty="0">
                <a:latin typeface="Monotype Corsiva" pitchFamily="66" charset="0"/>
              </a:rPr>
              <a:t>En effet, de quelque côté que l'on arrive, tout particulièrement en venant de Toulouse, c'est un ensemble architectural prestigieux constitué de la Cathédrale Sainte-Marie, de l'Escalier monumental, de la Préfecture (ancien palais archiépiscopal) et de la Tour d'Armagnac que l'on peut admirer.</a:t>
            </a:r>
            <a:br>
              <a:rPr lang="fr-FR" sz="4400" dirty="0">
                <a:latin typeface="Monotype Corsiva" pitchFamily="66" charset="0"/>
              </a:rPr>
            </a:br>
            <a:r>
              <a:rPr lang="fr-FR" sz="4400" dirty="0">
                <a:latin typeface="Monotype Corsiva" pitchFamily="66" charset="0"/>
              </a:rPr>
              <a:t/>
            </a:r>
            <a:br>
              <a:rPr lang="fr-FR" sz="4400" dirty="0">
                <a:latin typeface="Monotype Corsiva" pitchFamily="66" charset="0"/>
              </a:rPr>
            </a:br>
            <a:r>
              <a:rPr lang="fr-FR" sz="4400" dirty="0">
                <a:latin typeface="Monotype Corsiva" pitchFamily="66" charset="0"/>
              </a:rPr>
              <a:t>La ville s'étend de part et d'autre de la rivière Gers : la partie médiévale rive gauche autour de la cathédrale ; les constructions des XIXe et XXe siècles dans la plaine rive droite en bordure de larges avenues ouvertes sur l'extérieur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C:\Users\Nadège\Desktop\au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0576"/>
            <a:ext cx="4590380" cy="3661472"/>
          </a:xfrm>
          <a:prstGeom prst="rect">
            <a:avLst/>
          </a:prstGeom>
          <a:noFill/>
        </p:spPr>
      </p:pic>
      <p:pic>
        <p:nvPicPr>
          <p:cNvPr id="32772" name="Picture 4" descr="C:\Users\Nadège\Desktop\44693_auch_auch_la_statue_de_d__artagn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19210" y="0"/>
            <a:ext cx="4638015" cy="3096840"/>
          </a:xfrm>
          <a:prstGeom prst="rect">
            <a:avLst/>
          </a:prstGeom>
          <a:noFill/>
        </p:spPr>
      </p:pic>
      <p:pic>
        <p:nvPicPr>
          <p:cNvPr id="32774" name="Picture 6" descr="C:\Users\Nadège\Desktop\Auch_23897_Statue-de-d-Artagna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73129" y="594424"/>
            <a:ext cx="2725210" cy="3468138"/>
          </a:xfrm>
          <a:prstGeom prst="rect">
            <a:avLst/>
          </a:prstGeom>
          <a:noFill/>
        </p:spPr>
      </p:pic>
      <p:pic>
        <p:nvPicPr>
          <p:cNvPr id="32775" name="Picture 7" descr="C:\Users\Nadège\Desktop\Auch_27258_Auch-Les-370-marches-de-l-escalier-monumental-abritant-le-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36745" y="4249465"/>
            <a:ext cx="4320480" cy="3240360"/>
          </a:xfrm>
          <a:prstGeom prst="rect">
            <a:avLst/>
          </a:prstGeom>
          <a:noFill/>
        </p:spPr>
      </p:pic>
      <p:pic>
        <p:nvPicPr>
          <p:cNvPr id="32776" name="Picture 8" descr="C:\Users\Nadège\Desktop\1266835663_320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289425"/>
            <a:ext cx="4662388" cy="3200400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8982868" y="3168848"/>
            <a:ext cx="39372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latin typeface="Monotype Corsiva" pitchFamily="66" charset="0"/>
              </a:rPr>
              <a:t>Le haut de l'Escalier monumental, </a:t>
            </a:r>
            <a:endParaRPr lang="fr-FR" sz="2400" dirty="0"/>
          </a:p>
        </p:txBody>
      </p:sp>
      <p:sp>
        <p:nvSpPr>
          <p:cNvPr id="10" name="Rectangle 9"/>
          <p:cNvSpPr/>
          <p:nvPr/>
        </p:nvSpPr>
        <p:spPr>
          <a:xfrm>
            <a:off x="9774956" y="4248968"/>
            <a:ext cx="23214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Monotype Corsiva" pitchFamily="66" charset="0"/>
              </a:rPr>
              <a:t>la Tour d'Armagnac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373129" y="0"/>
            <a:ext cx="2751074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Monotype Corsiva" pitchFamily="66" charset="0"/>
              </a:rPr>
              <a:t>La statue de d’Artagnan</a:t>
            </a:r>
            <a:endParaRPr lang="fr-FR" dirty="0">
              <a:latin typeface="Monotype Corsiva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85847" y="3692701"/>
            <a:ext cx="16962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latin typeface="Monotype Corsiva" pitchFamily="66" charset="0"/>
              </a:rPr>
              <a:t> la cathédrale </a:t>
            </a:r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1133996" y="7043549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latin typeface="Monotype Corsiva" pitchFamily="66" charset="0"/>
              </a:rPr>
              <a:t> Hôtel de ville</a:t>
            </a:r>
            <a:endParaRPr lang="fr-FR" sz="2800" dirty="0">
              <a:latin typeface="Monotype Corsiva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9127" y="4710634"/>
            <a:ext cx="3750084" cy="2594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756774" y="4079690"/>
            <a:ext cx="3983783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Monotype Corsiva" pitchFamily="66" charset="0"/>
              </a:rPr>
              <a:t>Le pont de la Treille est réalisé entre </a:t>
            </a:r>
            <a:endParaRPr lang="fr-FR" dirty="0" smtClean="0">
              <a:latin typeface="Monotype Corsiva" pitchFamily="66" charset="0"/>
            </a:endParaRPr>
          </a:p>
          <a:p>
            <a:r>
              <a:rPr lang="fr-FR" dirty="0" smtClean="0">
                <a:latin typeface="Monotype Corsiva" pitchFamily="66" charset="0"/>
              </a:rPr>
              <a:t>1746 </a:t>
            </a:r>
            <a:r>
              <a:rPr lang="fr-FR" dirty="0">
                <a:latin typeface="Monotype Corsiva" pitchFamily="66" charset="0"/>
              </a:rPr>
              <a:t>et 1750 </a:t>
            </a:r>
          </a:p>
        </p:txBody>
      </p:sp>
      <p:sp>
        <p:nvSpPr>
          <p:cNvPr id="3" name="Rectangle 2"/>
          <p:cNvSpPr/>
          <p:nvPr/>
        </p:nvSpPr>
        <p:spPr>
          <a:xfrm>
            <a:off x="1982145" y="3691617"/>
            <a:ext cx="2640466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Monotype Corsiva" pitchFamily="66" charset="0"/>
              </a:rPr>
              <a:t>du XVe au XVIIe siècle</a:t>
            </a:r>
          </a:p>
        </p:txBody>
      </p:sp>
      <p:sp>
        <p:nvSpPr>
          <p:cNvPr id="4" name="Rectangle 3"/>
          <p:cNvSpPr/>
          <p:nvPr/>
        </p:nvSpPr>
        <p:spPr>
          <a:xfrm>
            <a:off x="9639448" y="4879909"/>
            <a:ext cx="1431802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Monotype Corsiva" pitchFamily="66" charset="0"/>
              </a:rPr>
              <a:t>14ème siècle</a:t>
            </a:r>
          </a:p>
        </p:txBody>
      </p:sp>
      <p:sp>
        <p:nvSpPr>
          <p:cNvPr id="5" name="Rectangle 4"/>
          <p:cNvSpPr/>
          <p:nvPr/>
        </p:nvSpPr>
        <p:spPr>
          <a:xfrm>
            <a:off x="1749759" y="4433633"/>
            <a:ext cx="1066318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 </a:t>
            </a:r>
            <a:r>
              <a:rPr lang="fr-FR" dirty="0" smtClean="0">
                <a:solidFill>
                  <a:schemeClr val="bg1"/>
                </a:solidFill>
                <a:latin typeface="Monotype Corsiva" pitchFamily="66" charset="0"/>
              </a:rPr>
              <a:t>de 1777</a:t>
            </a:r>
            <a:endParaRPr lang="fr-FR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428826" y="3710576"/>
            <a:ext cx="768159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atin typeface="Monotype Corsiva" pitchFamily="66" charset="0"/>
              </a:rPr>
              <a:t> 1860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C:\Users\Nadège\Desktop\visite du Tarn et Gers + plaisance\Auch\PI13702-h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31552"/>
            <a:ext cx="16668750" cy="105918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Nadège\Desktop\visite du Tarn et Gers + plaisance\Auch\Jasmine-ete-2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13357225" cy="849744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Nadège\Desktop\visite du Tarn et Gers + plaisance\Auch\Apres-la-moiss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357225" cy="81374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Nadège\Desktop\visite du Tarn et Gers + plaisance\Auch\632_au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13357225" cy="775894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Nadège\Desktop\visite du Tarn et Gers + plaisance\Auch\hautevil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13357225" cy="75057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Users\Nadège\Desktop\visite du Tarn et Gers + plaisance\Auch\p1010534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3357225" cy="907350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Nadège\Desktop\visite du Tarn et Gers + plaisance\Auch\IMGA79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4385081" cy="864145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Nadège\Desktop\visite du Tarn et Gers + plaisance\Auch\P10907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647576"/>
            <a:ext cx="13357225" cy="864096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Nadège\Desktop\visite du Tarn et Gers + plaisance\Auch\campagne-gersoise-auch-fond-image-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863600"/>
            <a:ext cx="13357225" cy="835342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Nadège\Desktop\visite du Tarn et Gers + plaisance\Auch\Auch_-_Pont_de_la_Treil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3338401" cy="748982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Nadège\Desktop\visite du Tarn et Gers + plaisance\Auch\P10908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456098" cy="9217520"/>
          </a:xfrm>
          <a:prstGeom prst="rect">
            <a:avLst/>
          </a:prstGeom>
          <a:noFill/>
        </p:spPr>
      </p:pic>
      <p:pic>
        <p:nvPicPr>
          <p:cNvPr id="2053" name="Picture 5" descr="C:\Users\Nadège\Desktop\visite du Tarn et Gers + plaisance\Auch\P10908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2377" y="0"/>
            <a:ext cx="7456098" cy="97536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Nadège\Desktop\visite du Tarn et Gers + plaisance\Auch\auch-fenetres-meneaux-bois-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3357225" cy="849744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Nadège\Desktop\visite du Tarn et Gers + plaisance\Auch\P10908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456098" cy="9753600"/>
          </a:xfrm>
          <a:prstGeom prst="rect">
            <a:avLst/>
          </a:prstGeom>
          <a:noFill/>
        </p:spPr>
      </p:pic>
      <p:pic>
        <p:nvPicPr>
          <p:cNvPr id="3077" name="Picture 5" descr="C:\Users\Nadège\Desktop\visite du Tarn et Gers + plaisance\Auch\P10908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12562" y="1"/>
            <a:ext cx="7456098" cy="975360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Nadège\Desktop\visite du Tarn et Gers + plaisance\Auch\P10908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63600"/>
            <a:ext cx="7315200" cy="9753600"/>
          </a:xfrm>
          <a:prstGeom prst="rect">
            <a:avLst/>
          </a:prstGeom>
          <a:noFill/>
        </p:spPr>
      </p:pic>
      <p:pic>
        <p:nvPicPr>
          <p:cNvPr id="19460" name="Picture 4" descr="C:\Users\Nadège\Desktop\visite du Tarn et Gers + plaisance\Auch\P1090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8692" y="-791592"/>
            <a:ext cx="6739136" cy="97536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Users\Nadège\Desktop\visite du Tarn et Gers + plaisance\Auch\P10908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75568"/>
            <a:ext cx="7315200" cy="9753600"/>
          </a:xfrm>
          <a:prstGeom prst="rect">
            <a:avLst/>
          </a:prstGeom>
          <a:noFill/>
        </p:spPr>
      </p:pic>
      <p:pic>
        <p:nvPicPr>
          <p:cNvPr id="18436" name="Picture 4" descr="C:\Users\Nadège\Desktop\visite du Tarn et Gers + plaisance\Auch\P10908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26684" y="-575568"/>
            <a:ext cx="7315200" cy="97536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C:\Users\Nadège\Desktop\visite du Tarn et Gers + plaisance\Auch\P10908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03560"/>
            <a:ext cx="7315200" cy="8857480"/>
          </a:xfrm>
          <a:prstGeom prst="rect">
            <a:avLst/>
          </a:prstGeom>
          <a:noFill/>
        </p:spPr>
      </p:pic>
      <p:pic>
        <p:nvPicPr>
          <p:cNvPr id="20484" name="Picture 4" descr="C:\Users\Nadège\Desktop\visite du Tarn et Gers + plaisance\Auch\P10908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8692" y="-647576"/>
            <a:ext cx="6696744" cy="907300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Nadège\Desktop\visite du Tarn et Gers + plaisance\Auch\P10908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3357225" cy="842543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Nadège\Desktop\visite du Tarn et Gers + plaisance\Auch\P10908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3357225" cy="878547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Nadège\Desktop\visite du Tarn et Gers + plaisance\Auch\P10908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19584"/>
            <a:ext cx="7315200" cy="9753600"/>
          </a:xfrm>
          <a:prstGeom prst="rect">
            <a:avLst/>
          </a:prstGeom>
          <a:noFill/>
        </p:spPr>
      </p:pic>
      <p:pic>
        <p:nvPicPr>
          <p:cNvPr id="23555" name="Picture 3" descr="C:\Users\Nadège\Desktop\visite du Tarn et Gers + plaisance\Auch\P10908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8692" y="-575568"/>
            <a:ext cx="7315200" cy="97536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Nadège\Desktop\visite du Tarn et Gers + plaisance\Auch\P10908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3357225" cy="907350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Nadège\Desktop\visite du Tarn et Gers + plaisance\Auch\P10908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3357225" cy="856944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C:\Users\Nadège\Desktop\visite du Tarn et Gers + plaisance\Auch\P10908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31552"/>
            <a:ext cx="7315200" cy="9505056"/>
          </a:xfrm>
          <a:prstGeom prst="rect">
            <a:avLst/>
          </a:prstGeom>
          <a:noFill/>
        </p:spPr>
      </p:pic>
      <p:pic>
        <p:nvPicPr>
          <p:cNvPr id="25604" name="Picture 4" descr="C:\Users\Nadège\Desktop\visite du Tarn et Gers + plaisance\Auch\P10908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2668" y="936600"/>
            <a:ext cx="7315200" cy="97536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Nadège\Desktop\visite du Tarn et Gers + plaisance\Auch\P10908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8173" y="-431552"/>
            <a:ext cx="13735397" cy="907300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Nadège\Desktop\visite du Tarn et Gers + plaisance\Auch\P10908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3357225" cy="885748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Nadège\Desktop\visite du Tarn et Gers + plaisance\Auch\P10908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3357225" cy="842543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Nadège\Desktop\visite du Tarn et Gers + plaisance\Auch\P10908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74624"/>
            <a:ext cx="13357225" cy="839482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C:\Users\Nadège\Desktop\visite du Tarn et Gers + plaisance\Auch\P1090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647576"/>
            <a:ext cx="13357225" cy="813740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Nadège\Desktop\visite du Tarn et Gers + plaisance\Auch\Baise-autre-cote-po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3357225" cy="8572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Nadège\Desktop\visite du Tarn et Gers + plaisance\Auch\P10908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357225" cy="885748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Nadège\Desktop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677072" cy="748982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102</Words>
  <Application>Microsoft Office PowerPoint</Application>
  <PresentationFormat>Personnalisé</PresentationFormat>
  <Paragraphs>13</Paragraphs>
  <Slides>33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4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Lucienne</dc:creator>
  <cp:lastModifiedBy>Nadège</cp:lastModifiedBy>
  <cp:revision>33</cp:revision>
  <dcterms:created xsi:type="dcterms:W3CDTF">2012-10-12T13:45:18Z</dcterms:created>
  <dcterms:modified xsi:type="dcterms:W3CDTF">2012-10-20T13:01:17Z</dcterms:modified>
</cp:coreProperties>
</file>