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3"/>
  </p:notes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8" r:id="rId11"/>
    <p:sldId id="266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1404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7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8A3BDB-D842-4FFB-BA4F-B69FF04AA7A0}" type="datetimeFigureOut">
              <a:rPr lang="fr-FR" smtClean="0"/>
              <a:t>02/01/2013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DDABAB-BEC7-48A6-AC85-F5566F2DD34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9759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DDABAB-BEC7-48A6-AC85-F5566F2DD345}" type="slidenum">
              <a:rPr lang="fr-FR" smtClean="0"/>
              <a:t>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52112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02/01/2013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02/01/2013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02/01/2013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02/01/2013</a:t>
            </a:fld>
            <a:endParaRPr lang="fr-B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02/01/2013</a:t>
            </a:fld>
            <a:endParaRPr lang="fr-BE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02/01/2013</a:t>
            </a:fld>
            <a:endParaRPr lang="fr-B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02/01/2013</a:t>
            </a:fld>
            <a:endParaRPr lang="fr-BE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02/01/2013</a:t>
            </a:fld>
            <a:endParaRPr lang="fr-B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02/01/2013</a:t>
            </a:fld>
            <a:endParaRPr lang="fr-B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 dirty="0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02/01/2013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02/01/2013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AA309A6D-C09C-4548-B29A-6CF363A7E532}" type="datetimeFigureOut">
              <a:rPr lang="fr-FR" smtClean="0"/>
              <a:t>02/01/2013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CF4668DC-857F-487D-BFFA-8C0CA5037977}" type="slidenum">
              <a:rPr lang="fr-BE" smtClean="0"/>
              <a:t>‹N°›</a:t>
            </a:fld>
            <a:endParaRPr lang="fr-BE" dirty="0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60648" y="-171400"/>
            <a:ext cx="11418640" cy="7612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797335" y="394899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ernard MT Condensed" pitchFamily="18" charset="0"/>
              </a:rPr>
              <a:t>Nous espérons que vous avez passé une bonne fête de </a:t>
            </a:r>
            <a:r>
              <a:rPr lang="fr-FR" dirty="0">
                <a:latin typeface="Bernard MT Condensed" pitchFamily="18" charset="0"/>
              </a:rPr>
              <a:t>N</a:t>
            </a:r>
            <a:r>
              <a:rPr lang="fr-FR" dirty="0" smtClean="0">
                <a:latin typeface="Bernard MT Condensed" pitchFamily="18" charset="0"/>
              </a:rPr>
              <a:t>oël… </a:t>
            </a:r>
            <a:endParaRPr lang="fr-FR" dirty="0">
              <a:latin typeface="Bernard MT Condensed" pitchFamily="18" charset="0"/>
            </a:endParaRPr>
          </a:p>
        </p:txBody>
      </p:sp>
      <p:pic>
        <p:nvPicPr>
          <p:cNvPr id="3" name="Coldplay - Clocks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304800" y="7642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098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0115" y="0"/>
            <a:ext cx="10286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-180528" y="116632"/>
            <a:ext cx="9937104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600" dirty="0" smtClean="0">
                <a:solidFill>
                  <a:srgbClr val="002060"/>
                </a:solidFill>
                <a:latin typeface="Matura MT Script Capitals" pitchFamily="66" charset="0"/>
              </a:rPr>
              <a:t>De notre côté nous avons passé Noël avec la famille Jeanjean dans la vallée des </a:t>
            </a:r>
            <a:r>
              <a:rPr lang="fr-FR" sz="1600" dirty="0">
                <a:solidFill>
                  <a:srgbClr val="002060"/>
                </a:solidFill>
                <a:latin typeface="Matura MT Script Capitals" pitchFamily="66" charset="0"/>
              </a:rPr>
              <a:t>M</a:t>
            </a:r>
            <a:r>
              <a:rPr lang="fr-FR" sz="1600" dirty="0" smtClean="0">
                <a:solidFill>
                  <a:srgbClr val="002060"/>
                </a:solidFill>
                <a:latin typeface="Matura MT Script Capitals" pitchFamily="66" charset="0"/>
              </a:rPr>
              <a:t>erveilles </a:t>
            </a:r>
          </a:p>
          <a:p>
            <a:pPr algn="ctr"/>
            <a:r>
              <a:rPr lang="fr-FR" sz="1600" dirty="0" smtClean="0">
                <a:solidFill>
                  <a:srgbClr val="002060"/>
                </a:solidFill>
                <a:latin typeface="Matura MT Script Capitals" pitchFamily="66" charset="0"/>
              </a:rPr>
              <a:t>(massif du Mercantour)</a:t>
            </a:r>
            <a:endParaRPr lang="fr-FR" sz="1600" dirty="0">
              <a:solidFill>
                <a:srgbClr val="002060"/>
              </a:solidFill>
              <a:latin typeface="Matura MT Script Capitals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07504" y="5968069"/>
            <a:ext cx="3888432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Cliquez sur chacun d’entre nous</a:t>
            </a:r>
          </a:p>
        </p:txBody>
      </p:sp>
      <p:sp>
        <p:nvSpPr>
          <p:cNvPr id="4" name="Bouton d'action : Personnalisé 3">
            <a:hlinkClick r:id="" action="ppaction://hlinkshowjump?jump=nextslide" highlightClick="1"/>
          </p:cNvPr>
          <p:cNvSpPr/>
          <p:nvPr/>
        </p:nvSpPr>
        <p:spPr>
          <a:xfrm>
            <a:off x="4499992" y="4005064"/>
            <a:ext cx="1080120" cy="108012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Bouton d'action : Personnalisé 4">
            <a:hlinkClick r:id="rId3" action="ppaction://hlinksldjump" highlightClick="1"/>
          </p:cNvPr>
          <p:cNvSpPr/>
          <p:nvPr/>
        </p:nvSpPr>
        <p:spPr>
          <a:xfrm>
            <a:off x="6876256" y="2564904"/>
            <a:ext cx="1008112" cy="12241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Bouton d'action : Personnalisé 5">
            <a:hlinkClick r:id="rId4" action="ppaction://hlinksldjump" highlightClick="1"/>
          </p:cNvPr>
          <p:cNvSpPr/>
          <p:nvPr/>
        </p:nvSpPr>
        <p:spPr>
          <a:xfrm>
            <a:off x="6660232" y="1484784"/>
            <a:ext cx="1224136" cy="108012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Bouton d'action : Personnalisé 8">
            <a:hlinkClick r:id="rId5" action="ppaction://hlinksldjump" highlightClick="1"/>
          </p:cNvPr>
          <p:cNvSpPr/>
          <p:nvPr/>
        </p:nvSpPr>
        <p:spPr>
          <a:xfrm>
            <a:off x="4788024" y="2024845"/>
            <a:ext cx="122413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Bouton d'action : Personnalisé 9">
            <a:hlinkClick r:id="rId6" action="ppaction://hlinksldjump" highlightClick="1"/>
          </p:cNvPr>
          <p:cNvSpPr/>
          <p:nvPr/>
        </p:nvSpPr>
        <p:spPr>
          <a:xfrm>
            <a:off x="7740352" y="2034555"/>
            <a:ext cx="936104" cy="129614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Bouton d'action : Personnalisé 10">
            <a:hlinkClick r:id="rId7" action="ppaction://hlinksldjump" highlightClick="1"/>
          </p:cNvPr>
          <p:cNvSpPr/>
          <p:nvPr/>
        </p:nvSpPr>
        <p:spPr>
          <a:xfrm>
            <a:off x="5796136" y="1772816"/>
            <a:ext cx="1008112" cy="108012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6862222" y="6173026"/>
            <a:ext cx="1742225" cy="27699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200" dirty="0" smtClean="0"/>
              <a:t>suite du diapo</a:t>
            </a:r>
            <a:endParaRPr lang="fr-FR" sz="1200" dirty="0"/>
          </a:p>
        </p:txBody>
      </p:sp>
      <p:sp>
        <p:nvSpPr>
          <p:cNvPr id="12" name="Bouton d'action : Personnalisé 11">
            <a:hlinkClick r:id="rId8" action="ppaction://hlinksldjump" highlightClick="1"/>
          </p:cNvPr>
          <p:cNvSpPr/>
          <p:nvPr/>
        </p:nvSpPr>
        <p:spPr>
          <a:xfrm>
            <a:off x="6862222" y="6152735"/>
            <a:ext cx="1742225" cy="29729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836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4860032" y="980728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Jokerman" pitchFamily="82" charset="0"/>
              </a:rPr>
              <a:t>Bruno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883677" y="2348880"/>
            <a:ext cx="321671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dirty="0" smtClean="0">
                <a:latin typeface="MV Boli" pitchFamily="2" charset="0"/>
                <a:cs typeface="MV Boli" pitchFamily="2" charset="0"/>
              </a:rPr>
              <a:t>En septembre Bruno est rentré en CP et il a fêté </a:t>
            </a:r>
            <a:r>
              <a:rPr lang="fr-FR" dirty="0">
                <a:latin typeface="MV Boli" pitchFamily="2" charset="0"/>
                <a:cs typeface="MV Boli" pitchFamily="2" charset="0"/>
              </a:rPr>
              <a:t>s</a:t>
            </a:r>
            <a:r>
              <a:rPr lang="fr-FR" dirty="0" smtClean="0">
                <a:latin typeface="MV Boli" pitchFamily="2" charset="0"/>
                <a:cs typeface="MV Boli" pitchFamily="2" charset="0"/>
              </a:rPr>
              <a:t>es 6 ans le 2 septembre. Au mois d’avril ,il s’était cassé le bras en tombant en roller ce qui lui a valu 2 mois de plâtre mais tout est rentré dans l’ordre. Alors il a repris le tennis et il a pu durant l’été aller se baigner. Ce qu’il préfère le plus c’est aller jouer avec ses copains du lotissement (Adam ,Timothée, Suzanne et Eloïse).</a:t>
            </a:r>
            <a:endParaRPr lang="fr-FR" dirty="0">
              <a:latin typeface="MV Boli" pitchFamily="2" charset="0"/>
              <a:cs typeface="MV Boli" pitchFamily="2" charset="0"/>
            </a:endParaRPr>
          </a:p>
        </p:txBody>
      </p:sp>
      <p:sp>
        <p:nvSpPr>
          <p:cNvPr id="6" name="Bouton d'action : Précédent 5">
            <a:hlinkClick r:id="rId2" action="ppaction://hlinksldjump" highlightClick="1"/>
          </p:cNvPr>
          <p:cNvSpPr/>
          <p:nvPr/>
        </p:nvSpPr>
        <p:spPr>
          <a:xfrm>
            <a:off x="1115616" y="6165304"/>
            <a:ext cx="432048" cy="288032"/>
          </a:xfrm>
          <a:prstGeom prst="actionButtonBackPreviou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8736" y="764704"/>
            <a:ext cx="3472795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691680" y="616530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retour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7578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620689"/>
            <a:ext cx="3769968" cy="2664296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508104" y="1196753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latin typeface="Jokerman" pitchFamily="82" charset="0"/>
              </a:rPr>
              <a:t>Blandine</a:t>
            </a:r>
            <a:endParaRPr lang="fr-FR" sz="3600" dirty="0">
              <a:latin typeface="Jokerman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331640" y="4077073"/>
            <a:ext cx="64807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dirty="0" smtClean="0">
                <a:latin typeface="MV Boli" pitchFamily="2" charset="0"/>
                <a:cs typeface="MV Boli" pitchFamily="2" charset="0"/>
              </a:rPr>
              <a:t>Cette année Blandine est rentrée en 4</a:t>
            </a:r>
            <a:r>
              <a:rPr lang="fr-FR" baseline="30000" dirty="0" smtClean="0">
                <a:latin typeface="MV Boli" pitchFamily="2" charset="0"/>
                <a:cs typeface="MV Boli" pitchFamily="2" charset="0"/>
              </a:rPr>
              <a:t>ème </a:t>
            </a:r>
            <a:r>
              <a:rPr lang="fr-FR" dirty="0" smtClean="0">
                <a:latin typeface="MV Boli" pitchFamily="2" charset="0"/>
                <a:cs typeface="MV Boli" pitchFamily="2" charset="0"/>
              </a:rPr>
              <a:t> et elle a fêté </a:t>
            </a:r>
            <a:r>
              <a:rPr lang="fr-FR" dirty="0">
                <a:latin typeface="MV Boli" pitchFamily="2" charset="0"/>
                <a:cs typeface="MV Boli" pitchFamily="2" charset="0"/>
              </a:rPr>
              <a:t>s</a:t>
            </a:r>
            <a:r>
              <a:rPr lang="fr-FR" dirty="0" smtClean="0">
                <a:latin typeface="MV Boli" pitchFamily="2" charset="0"/>
                <a:cs typeface="MV Boli" pitchFamily="2" charset="0"/>
              </a:rPr>
              <a:t>es 13 ans le 20 novembre. Elle continue toujours le piano avec enthousiasme et dévore les livres « fantastiques ». Elle a repris la natation après quelques années d’arrêt et est très heureuse d’en faire même si pour cela elle doit se lever tôt tous les samedis matins (7h00!).</a:t>
            </a:r>
            <a:endParaRPr lang="fr-FR" dirty="0">
              <a:latin typeface="MV Boli" pitchFamily="2" charset="0"/>
              <a:cs typeface="MV Boli" pitchFamily="2" charset="0"/>
            </a:endParaRPr>
          </a:p>
        </p:txBody>
      </p:sp>
      <p:sp>
        <p:nvSpPr>
          <p:cNvPr id="7" name="Bouton d'action : Précédent 6">
            <a:hlinkClick r:id="rId3" action="ppaction://hlinksldjump" highlightClick="1"/>
          </p:cNvPr>
          <p:cNvSpPr/>
          <p:nvPr/>
        </p:nvSpPr>
        <p:spPr>
          <a:xfrm>
            <a:off x="1115616" y="6165304"/>
            <a:ext cx="432048" cy="288032"/>
          </a:xfrm>
          <a:prstGeom prst="actionButtonBackPreviou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" name="Rectangle 1"/>
          <p:cNvSpPr/>
          <p:nvPr/>
        </p:nvSpPr>
        <p:spPr>
          <a:xfrm>
            <a:off x="1691680" y="6124654"/>
            <a:ext cx="8947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retour</a:t>
            </a:r>
          </a:p>
        </p:txBody>
      </p:sp>
    </p:spTree>
    <p:extLst>
      <p:ext uri="{BB962C8B-B14F-4D97-AF65-F5344CB8AC3E}">
        <p14:creationId xmlns:p14="http://schemas.microsoft.com/office/powerpoint/2010/main" val="414467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808" b="89899" l="9976" r="89781"/>
                    </a14:imgEffect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24601" y="620688"/>
            <a:ext cx="3914775" cy="37719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475657" y="764704"/>
            <a:ext cx="34300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Jokerman" pitchFamily="82" charset="0"/>
              </a:rPr>
              <a:t>Samuel</a:t>
            </a:r>
            <a:endParaRPr lang="fr-FR" sz="4000" dirty="0">
              <a:latin typeface="Jokerman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7584" y="2204865"/>
            <a:ext cx="367240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dirty="0" smtClean="0">
                <a:latin typeface="MV Boli" pitchFamily="2" charset="0"/>
                <a:cs typeface="MV Boli" pitchFamily="2" charset="0"/>
              </a:rPr>
              <a:t>Cette année Samuel est rentré en première S et a fêté </a:t>
            </a:r>
            <a:r>
              <a:rPr lang="fr-FR" dirty="0">
                <a:latin typeface="MV Boli" pitchFamily="2" charset="0"/>
                <a:cs typeface="MV Boli" pitchFamily="2" charset="0"/>
              </a:rPr>
              <a:t>s</a:t>
            </a:r>
            <a:r>
              <a:rPr lang="fr-FR" dirty="0" smtClean="0">
                <a:latin typeface="MV Boli" pitchFamily="2" charset="0"/>
                <a:cs typeface="MV Boli" pitchFamily="2" charset="0"/>
              </a:rPr>
              <a:t>es 16 ans le 19 novembre. Il continue le tennis et y entraîne aussi des plus jeunes.</a:t>
            </a:r>
          </a:p>
          <a:p>
            <a:pPr algn="just"/>
            <a:r>
              <a:rPr lang="fr-FR" dirty="0" smtClean="0">
                <a:latin typeface="MV Boli" pitchFamily="2" charset="0"/>
                <a:cs typeface="MV Boli" pitchFamily="2" charset="0"/>
              </a:rPr>
              <a:t>Il a toujours ses rollers </a:t>
            </a:r>
            <a:r>
              <a:rPr lang="fr-FR" dirty="0">
                <a:latin typeface="MV Boli" pitchFamily="2" charset="0"/>
                <a:cs typeface="MV Boli" pitchFamily="2" charset="0"/>
              </a:rPr>
              <a:t>à</a:t>
            </a:r>
            <a:r>
              <a:rPr lang="fr-FR" dirty="0" smtClean="0">
                <a:latin typeface="MV Boli" pitchFamily="2" charset="0"/>
                <a:cs typeface="MV Boli" pitchFamily="2" charset="0"/>
              </a:rPr>
              <a:t> portée de « pied », c’est son moyen de locomotion favori. Il poursuit le scoutisme (2</a:t>
            </a:r>
            <a:r>
              <a:rPr lang="fr-FR" baseline="30000" dirty="0" smtClean="0">
                <a:latin typeface="MV Boli" pitchFamily="2" charset="0"/>
                <a:cs typeface="MV Boli" pitchFamily="2" charset="0"/>
              </a:rPr>
              <a:t>nde</a:t>
            </a:r>
            <a:r>
              <a:rPr lang="fr-FR" dirty="0" smtClean="0">
                <a:latin typeface="MV Boli" pitchFamily="2" charset="0"/>
                <a:cs typeface="MV Boli" pitchFamily="2" charset="0"/>
              </a:rPr>
              <a:t> année chez les Pionniers). Pour l’été prochain sa troupe projette de partir pour les mondiaux handisports. </a:t>
            </a:r>
            <a:endParaRPr lang="fr-FR" dirty="0">
              <a:latin typeface="MV Boli" pitchFamily="2" charset="0"/>
              <a:cs typeface="MV Boli" pitchFamily="2" charset="0"/>
            </a:endParaRPr>
          </a:p>
        </p:txBody>
      </p:sp>
      <p:sp>
        <p:nvSpPr>
          <p:cNvPr id="8" name="Bouton d'action : Précédent 7">
            <a:hlinkClick r:id="rId4" action="ppaction://hlinksldjump" highlightClick="1"/>
          </p:cNvPr>
          <p:cNvSpPr/>
          <p:nvPr/>
        </p:nvSpPr>
        <p:spPr>
          <a:xfrm>
            <a:off x="1115616" y="6165304"/>
            <a:ext cx="432048" cy="288032"/>
          </a:xfrm>
          <a:prstGeom prst="actionButtonBackPreviou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" name="Rectangle 1"/>
          <p:cNvSpPr/>
          <p:nvPr/>
        </p:nvSpPr>
        <p:spPr>
          <a:xfrm>
            <a:off x="1766703" y="6124654"/>
            <a:ext cx="8947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retour</a:t>
            </a:r>
          </a:p>
        </p:txBody>
      </p:sp>
    </p:spTree>
    <p:extLst>
      <p:ext uri="{BB962C8B-B14F-4D97-AF65-F5344CB8AC3E}">
        <p14:creationId xmlns:p14="http://schemas.microsoft.com/office/powerpoint/2010/main" val="20298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331640" y="791128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tx2">
                    <a:lumMod val="10000"/>
                  </a:schemeClr>
                </a:solidFill>
                <a:latin typeface="Jokerman" pitchFamily="82" charset="0"/>
              </a:rPr>
              <a:t>Manon</a:t>
            </a:r>
            <a:endParaRPr lang="fr-FR" sz="4000" dirty="0">
              <a:solidFill>
                <a:schemeClr val="tx2">
                  <a:lumMod val="10000"/>
                </a:schemeClr>
              </a:solidFill>
              <a:latin typeface="Jokerman" pitchFamily="82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4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04048" y="182091"/>
            <a:ext cx="3367043" cy="2880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043608" y="2936667"/>
            <a:ext cx="61926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dirty="0" smtClean="0">
                <a:solidFill>
                  <a:schemeClr val="tx2">
                    <a:lumMod val="10000"/>
                  </a:schemeClr>
                </a:solidFill>
                <a:latin typeface="MV Boli" pitchFamily="2" charset="0"/>
                <a:cs typeface="MV Boli" pitchFamily="2" charset="0"/>
              </a:rPr>
              <a:t>Cette année Manon est rentrée en terminale STI2D ITEC </a:t>
            </a:r>
            <a:r>
              <a:rPr lang="fr-FR" sz="1200" dirty="0" smtClean="0">
                <a:solidFill>
                  <a:schemeClr val="tx2">
                    <a:lumMod val="10000"/>
                  </a:schemeClr>
                </a:solidFill>
                <a:latin typeface="MV Boli" pitchFamily="2" charset="0"/>
                <a:cs typeface="MV Boli" pitchFamily="2" charset="0"/>
              </a:rPr>
              <a:t>(Science technologique de l’industrie et du développement durable, innovation technologique et éco conception) </a:t>
            </a:r>
            <a:r>
              <a:rPr lang="fr-FR" dirty="0" smtClean="0">
                <a:solidFill>
                  <a:schemeClr val="tx2">
                    <a:lumMod val="10000"/>
                  </a:schemeClr>
                </a:solidFill>
                <a:latin typeface="MV Boli" pitchFamily="2" charset="0"/>
                <a:cs typeface="MV Boli" pitchFamily="2" charset="0"/>
              </a:rPr>
              <a:t>.C’est la créatrice de la famille: déco de Noël, animation des anniversaires, réalisation du diaporama …</a:t>
            </a:r>
          </a:p>
          <a:p>
            <a:pPr algn="just"/>
            <a:r>
              <a:rPr lang="fr-FR" dirty="0" smtClean="0">
                <a:solidFill>
                  <a:schemeClr val="tx2">
                    <a:lumMod val="10000"/>
                  </a:schemeClr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fr-FR" dirty="0">
                <a:solidFill>
                  <a:schemeClr val="tx2">
                    <a:lumMod val="10000"/>
                  </a:schemeClr>
                </a:solidFill>
                <a:latin typeface="MV Boli" pitchFamily="2" charset="0"/>
                <a:cs typeface="MV Boli" pitchFamily="2" charset="0"/>
              </a:rPr>
              <a:t>E</a:t>
            </a:r>
            <a:r>
              <a:rPr lang="fr-FR" dirty="0" smtClean="0">
                <a:solidFill>
                  <a:schemeClr val="tx2">
                    <a:lumMod val="10000"/>
                  </a:schemeClr>
                </a:solidFill>
                <a:latin typeface="MV Boli" pitchFamily="2" charset="0"/>
                <a:cs typeface="MV Boli" pitchFamily="2" charset="0"/>
              </a:rPr>
              <a:t>lle fêtera ses 18 ans le 8 février. Elle passera alors son permis de conduire.</a:t>
            </a:r>
          </a:p>
          <a:p>
            <a:pPr algn="just"/>
            <a:r>
              <a:rPr lang="fr-FR" dirty="0" smtClean="0">
                <a:solidFill>
                  <a:schemeClr val="tx2">
                    <a:lumMod val="10000"/>
                  </a:schemeClr>
                </a:solidFill>
                <a:latin typeface="MV Boli" pitchFamily="2" charset="0"/>
                <a:cs typeface="MV Boli" pitchFamily="2" charset="0"/>
              </a:rPr>
              <a:t> Elle continue la flûte traversière. Elle fait encore du tennis et du scoutisme: cette année elle est passée dans la branche des compagnons où elle prépare pendant 2 ans un projet humanitaire avec 5 autres jeunes.</a:t>
            </a:r>
            <a:endParaRPr lang="fr-FR" dirty="0">
              <a:solidFill>
                <a:schemeClr val="tx2">
                  <a:lumMod val="10000"/>
                </a:schemeClr>
              </a:solidFill>
              <a:latin typeface="MV Boli" pitchFamily="2" charset="0"/>
              <a:cs typeface="MV Boli" pitchFamily="2" charset="0"/>
            </a:endParaRPr>
          </a:p>
        </p:txBody>
      </p:sp>
      <p:sp>
        <p:nvSpPr>
          <p:cNvPr id="7" name="Bouton d'action : Précédent 6">
            <a:hlinkClick r:id="rId4" action="ppaction://hlinksldjump" highlightClick="1"/>
          </p:cNvPr>
          <p:cNvSpPr/>
          <p:nvPr/>
        </p:nvSpPr>
        <p:spPr>
          <a:xfrm>
            <a:off x="262349" y="6379886"/>
            <a:ext cx="432048" cy="288032"/>
          </a:xfrm>
          <a:prstGeom prst="actionButtonBackPreviou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" name="Rectangle 1"/>
          <p:cNvSpPr/>
          <p:nvPr/>
        </p:nvSpPr>
        <p:spPr>
          <a:xfrm>
            <a:off x="868891" y="6309320"/>
            <a:ext cx="8947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retour</a:t>
            </a:r>
          </a:p>
        </p:txBody>
      </p:sp>
    </p:spTree>
    <p:extLst>
      <p:ext uri="{BB962C8B-B14F-4D97-AF65-F5344CB8AC3E}">
        <p14:creationId xmlns:p14="http://schemas.microsoft.com/office/powerpoint/2010/main" val="245036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99592" y="1015862"/>
            <a:ext cx="3221568" cy="3738784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4355976" y="692697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latin typeface="Jokerman" pitchFamily="82" charset="0"/>
              </a:rPr>
              <a:t>Anne-</a:t>
            </a:r>
            <a:r>
              <a:rPr lang="fr-FR" sz="3600" dirty="0">
                <a:latin typeface="Jokerman" pitchFamily="82" charset="0"/>
              </a:rPr>
              <a:t>F</a:t>
            </a:r>
            <a:r>
              <a:rPr lang="fr-FR" sz="3600" dirty="0" smtClean="0">
                <a:latin typeface="Jokerman" pitchFamily="82" charset="0"/>
              </a:rPr>
              <a:t>rance</a:t>
            </a:r>
            <a:endParaRPr lang="fr-FR" sz="3600" dirty="0">
              <a:latin typeface="Jokerman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788024" y="1484784"/>
            <a:ext cx="34203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dirty="0" smtClean="0">
                <a:latin typeface="MV Boli" pitchFamily="2" charset="0"/>
                <a:cs typeface="MV Boli" pitchFamily="2" charset="0"/>
              </a:rPr>
              <a:t>Anne-France est toujours institutrice à mi-temps d’une classe de moyenne section. Elle </a:t>
            </a:r>
            <a:r>
              <a:rPr lang="fr-FR" dirty="0">
                <a:latin typeface="MV Boli" pitchFamily="2" charset="0"/>
                <a:cs typeface="MV Boli" pitchFamily="2" charset="0"/>
              </a:rPr>
              <a:t>a </a:t>
            </a:r>
            <a:r>
              <a:rPr lang="fr-FR" dirty="0" smtClean="0">
                <a:latin typeface="MV Boli" pitchFamily="2" charset="0"/>
                <a:cs typeface="MV Boli" pitchFamily="2" charset="0"/>
              </a:rPr>
              <a:t>encore , avec </a:t>
            </a:r>
            <a:r>
              <a:rPr lang="fr-FR" dirty="0">
                <a:latin typeface="MV Boli" pitchFamily="2" charset="0"/>
                <a:cs typeface="MV Boli" pitchFamily="2" charset="0"/>
              </a:rPr>
              <a:t>d’autres </a:t>
            </a:r>
            <a:r>
              <a:rPr lang="fr-FR" dirty="0" smtClean="0">
                <a:latin typeface="MV Boli" pitchFamily="2" charset="0"/>
                <a:cs typeface="MV Boli" pitchFamily="2" charset="0"/>
              </a:rPr>
              <a:t>parents, la responsabilité du groupe de scouts de Sam et Manon. </a:t>
            </a:r>
          </a:p>
          <a:p>
            <a:pPr algn="just"/>
            <a:r>
              <a:rPr lang="fr-FR" dirty="0" smtClean="0">
                <a:latin typeface="MV Boli" pitchFamily="2" charset="0"/>
                <a:cs typeface="MV Boli" pitchFamily="2" charset="0"/>
              </a:rPr>
              <a:t>A cause de maux de dos persistants elle a abandonné le tennis mais se détend en faisant de la natation et parfois du vélo. Depuis l’arrivée sur Domène le saxo est resté dans sa housse…</a:t>
            </a:r>
          </a:p>
        </p:txBody>
      </p:sp>
      <p:sp>
        <p:nvSpPr>
          <p:cNvPr id="8" name="Bouton d'action : Précédent 7">
            <a:hlinkClick r:id="rId4" action="ppaction://hlinksldjump" highlightClick="1"/>
          </p:cNvPr>
          <p:cNvSpPr/>
          <p:nvPr/>
        </p:nvSpPr>
        <p:spPr>
          <a:xfrm>
            <a:off x="1115616" y="6165304"/>
            <a:ext cx="432048" cy="288032"/>
          </a:xfrm>
          <a:prstGeom prst="actionButtonBackPreviou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" name="Rectangle 1"/>
          <p:cNvSpPr/>
          <p:nvPr/>
        </p:nvSpPr>
        <p:spPr>
          <a:xfrm>
            <a:off x="1763688" y="6124654"/>
            <a:ext cx="8947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retour</a:t>
            </a:r>
          </a:p>
        </p:txBody>
      </p:sp>
    </p:spTree>
    <p:extLst>
      <p:ext uri="{BB962C8B-B14F-4D97-AF65-F5344CB8AC3E}">
        <p14:creationId xmlns:p14="http://schemas.microsoft.com/office/powerpoint/2010/main" val="12661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outon d'action : Précédent 3">
            <a:hlinkClick r:id="rId2" action="ppaction://hlinksldjump" highlightClick="1"/>
          </p:cNvPr>
          <p:cNvSpPr/>
          <p:nvPr/>
        </p:nvSpPr>
        <p:spPr>
          <a:xfrm>
            <a:off x="1115616" y="6165304"/>
            <a:ext cx="432048" cy="288032"/>
          </a:xfrm>
          <a:prstGeom prst="actionButtonBackPreviou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5364088" y="476672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tx2">
                    <a:lumMod val="10000"/>
                  </a:schemeClr>
                </a:solidFill>
                <a:latin typeface="Jokerman" pitchFamily="82" charset="0"/>
              </a:rPr>
              <a:t>Yves</a:t>
            </a:r>
            <a:endParaRPr lang="fr-FR" sz="4000" dirty="0">
              <a:solidFill>
                <a:schemeClr val="tx2">
                  <a:lumMod val="10000"/>
                </a:schemeClr>
              </a:solidFill>
              <a:latin typeface="Jokerman" pitchFamily="8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220072" y="1556793"/>
            <a:ext cx="316835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dirty="0" smtClean="0">
                <a:solidFill>
                  <a:schemeClr val="tx2">
                    <a:lumMod val="10000"/>
                  </a:schemeClr>
                </a:solidFill>
                <a:latin typeface="MV Boli" pitchFamily="2" charset="0"/>
                <a:cs typeface="MV Boli" pitchFamily="2" charset="0"/>
              </a:rPr>
              <a:t>Cette année </a:t>
            </a:r>
            <a:r>
              <a:rPr lang="fr-FR" dirty="0">
                <a:solidFill>
                  <a:schemeClr val="tx2">
                    <a:lumMod val="10000"/>
                  </a:schemeClr>
                </a:solidFill>
                <a:latin typeface="MV Boli" pitchFamily="2" charset="0"/>
                <a:cs typeface="MV Boli" pitchFamily="2" charset="0"/>
              </a:rPr>
              <a:t>Y</a:t>
            </a:r>
            <a:r>
              <a:rPr lang="fr-FR" dirty="0" smtClean="0">
                <a:solidFill>
                  <a:schemeClr val="tx2">
                    <a:lumMod val="10000"/>
                  </a:schemeClr>
                </a:solidFill>
                <a:latin typeface="MV Boli" pitchFamily="2" charset="0"/>
                <a:cs typeface="MV Boli" pitchFamily="2" charset="0"/>
              </a:rPr>
              <a:t>ves a joué des concerts avec son quatuor « </a:t>
            </a:r>
            <a:r>
              <a:rPr lang="fr-FR" dirty="0" err="1" smtClean="0">
                <a:solidFill>
                  <a:schemeClr val="tx2">
                    <a:lumMod val="10000"/>
                  </a:schemeClr>
                </a:solidFill>
                <a:latin typeface="MV Boli" pitchFamily="2" charset="0"/>
                <a:cs typeface="MV Boli" pitchFamily="2" charset="0"/>
              </a:rPr>
              <a:t>del</a:t>
            </a:r>
            <a:r>
              <a:rPr lang="fr-FR" dirty="0" smtClean="0">
                <a:solidFill>
                  <a:schemeClr val="tx2">
                    <a:lumMod val="10000"/>
                  </a:schemeClr>
                </a:solidFill>
                <a:latin typeface="MV Boli" pitchFamily="2" charset="0"/>
                <a:cs typeface="MV Boli" pitchFamily="2" charset="0"/>
              </a:rPr>
              <a:t> a dente », et la chorale Mélusine. Il a toujours le même travail  (« smart </a:t>
            </a:r>
            <a:r>
              <a:rPr lang="fr-FR" dirty="0" err="1" smtClean="0">
                <a:solidFill>
                  <a:schemeClr val="tx2">
                    <a:lumMod val="10000"/>
                  </a:schemeClr>
                </a:solidFill>
                <a:latin typeface="MV Boli" pitchFamily="2" charset="0"/>
                <a:cs typeface="MV Boli" pitchFamily="2" charset="0"/>
              </a:rPr>
              <a:t>grid</a:t>
            </a:r>
            <a:r>
              <a:rPr lang="fr-FR" dirty="0" smtClean="0">
                <a:solidFill>
                  <a:schemeClr val="tx2">
                    <a:lumMod val="10000"/>
                  </a:schemeClr>
                </a:solidFill>
                <a:latin typeface="MV Boli" pitchFamily="2" charset="0"/>
                <a:cs typeface="MV Boli" pitchFamily="2" charset="0"/>
              </a:rPr>
              <a:t> ») et prend son vélo électrique pour s’y rendre quand le temps est propice. Il continue le tennis et participe à quelques matchs. On le retrouve régulièrement derrière les fourneaux à la maison pour préparer des bons petits plats.</a:t>
            </a:r>
            <a:endParaRPr lang="fr-FR" dirty="0">
              <a:solidFill>
                <a:schemeClr val="tx2">
                  <a:lumMod val="10000"/>
                </a:schemeClr>
              </a:solidFill>
              <a:latin typeface="MV Boli" pitchFamily="2" charset="0"/>
              <a:cs typeface="MV Boli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3688" y="6124654"/>
            <a:ext cx="8947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retour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65621" y="1184558"/>
            <a:ext cx="3155724" cy="34685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2342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accent2">
                <a:lumMod val="99000"/>
                <a:lumOff val="1000"/>
              </a:schemeClr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203848" y="1152128"/>
            <a:ext cx="6912768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23528" y="161156"/>
            <a:ext cx="3960440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Freestyle Script" pitchFamily="66" charset="0"/>
              </a:rPr>
              <a:t>Pour cette année nous projetons de finir la nouvelle cuisine ,de démarrer la salle à manger…mais aussi de faire des sorties sympathiques et de vous retrouver au plus vite!</a:t>
            </a:r>
          </a:p>
          <a:p>
            <a:endParaRPr lang="fr-FR" sz="3600" dirty="0">
              <a:solidFill>
                <a:schemeClr val="bg1"/>
              </a:solidFill>
              <a:latin typeface="Freestyle Script" pitchFamily="66" charset="0"/>
            </a:endParaRPr>
          </a:p>
          <a:p>
            <a:r>
              <a:rPr lang="fr-FR" sz="3600" dirty="0" smtClean="0">
                <a:solidFill>
                  <a:schemeClr val="bg1"/>
                </a:solidFill>
                <a:latin typeface="Freestyle Script" pitchFamily="66" charset="0"/>
              </a:rPr>
              <a:t> Merci à vous tous pour cette merveilleuse année 2012 qui est derrière nous</a:t>
            </a:r>
            <a:endParaRPr lang="fr-FR" sz="3600" dirty="0">
              <a:solidFill>
                <a:schemeClr val="bg1"/>
              </a:solidFill>
              <a:latin typeface="Freestyle Script" pitchFamily="66" charset="0"/>
            </a:endParaRPr>
          </a:p>
          <a:p>
            <a:r>
              <a:rPr lang="fr-FR" sz="4400" b="1" dirty="0" smtClean="0">
                <a:solidFill>
                  <a:schemeClr val="bg1"/>
                </a:solidFill>
                <a:latin typeface="Freestyle Script" pitchFamily="66" charset="0"/>
              </a:rPr>
              <a:t>Bonne Année  2013</a:t>
            </a:r>
            <a:endParaRPr lang="fr-FR" sz="4400" b="1" dirty="0">
              <a:solidFill>
                <a:schemeClr val="bg1"/>
              </a:solidFill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29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40568" y="-20370"/>
            <a:ext cx="10317555" cy="6878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827584" y="5936672"/>
            <a:ext cx="6347483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accent3">
                    <a:lumMod val="75000"/>
                  </a:schemeClr>
                </a:solidFill>
                <a:latin typeface="Bookman Old Style" pitchFamily="18" charset="0"/>
              </a:rPr>
              <a:t>Et que le chemin de cette </a:t>
            </a:r>
            <a:r>
              <a:rPr lang="fr-FR" cap="all" dirty="0" smtClean="0">
                <a:solidFill>
                  <a:schemeClr val="accent3">
                    <a:lumMod val="75000"/>
                  </a:schemeClr>
                </a:solidFill>
                <a:latin typeface="Bookman Old Style" pitchFamily="18" charset="0"/>
              </a:rPr>
              <a:t>nouvelle année 2013</a:t>
            </a:r>
            <a:r>
              <a:rPr lang="fr-FR" dirty="0" smtClean="0">
                <a:solidFill>
                  <a:schemeClr val="accent3">
                    <a:lumMod val="75000"/>
                  </a:schemeClr>
                </a:solidFill>
                <a:latin typeface="Bookman Old Style" pitchFamily="18" charset="0"/>
              </a:rPr>
              <a:t> </a:t>
            </a:r>
          </a:p>
          <a:p>
            <a:pPr algn="ctr"/>
            <a:r>
              <a:rPr lang="fr-FR" dirty="0">
                <a:solidFill>
                  <a:schemeClr val="accent3">
                    <a:lumMod val="75000"/>
                  </a:schemeClr>
                </a:solidFill>
                <a:latin typeface="Bookman Old Style" pitchFamily="18" charset="0"/>
              </a:rPr>
              <a:t>v</a:t>
            </a:r>
            <a:r>
              <a:rPr lang="fr-FR" dirty="0" smtClean="0">
                <a:solidFill>
                  <a:schemeClr val="accent3">
                    <a:lumMod val="75000"/>
                  </a:schemeClr>
                </a:solidFill>
                <a:latin typeface="Bookman Old Style" pitchFamily="18" charset="0"/>
              </a:rPr>
              <a:t>ous soit agréable</a:t>
            </a:r>
            <a:endParaRPr lang="fr-FR" dirty="0">
              <a:solidFill>
                <a:schemeClr val="accent3">
                  <a:lumMod val="75000"/>
                </a:schemeClr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194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372"/>
            <a:ext cx="9144000" cy="6858000"/>
          </a:xfrm>
          <a:prstGeom prst="rect">
            <a:avLst/>
          </a:prstGeom>
          <a:solidFill>
            <a:srgbClr val="140400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2051720" y="4372"/>
            <a:ext cx="4464496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chemeClr val="accent3"/>
                </a:solidFill>
                <a:latin typeface="Comic Sans MS" pitchFamily="66" charset="0"/>
              </a:rPr>
              <a:t>Réalisation: Manon</a:t>
            </a:r>
          </a:p>
          <a:p>
            <a:r>
              <a:rPr lang="fr-FR" sz="2000" dirty="0" smtClean="0">
                <a:solidFill>
                  <a:schemeClr val="accent3"/>
                </a:solidFill>
                <a:latin typeface="Comic Sans MS" pitchFamily="66" charset="0"/>
              </a:rPr>
              <a:t>Aide: Anne-France, Yves</a:t>
            </a:r>
          </a:p>
          <a:p>
            <a:endParaRPr lang="fr-FR" sz="2000" dirty="0">
              <a:solidFill>
                <a:schemeClr val="accent3"/>
              </a:solidFill>
              <a:latin typeface="Comic Sans MS" pitchFamily="66" charset="0"/>
            </a:endParaRPr>
          </a:p>
          <a:p>
            <a:r>
              <a:rPr lang="fr-FR" sz="2000" dirty="0" smtClean="0">
                <a:solidFill>
                  <a:schemeClr val="accent3"/>
                </a:solidFill>
                <a:latin typeface="Comic Sans MS" pitchFamily="66" charset="0"/>
              </a:rPr>
              <a:t>Bande son:  </a:t>
            </a:r>
            <a:r>
              <a:rPr lang="fr-FR" sz="2000" dirty="0" err="1" smtClean="0">
                <a:solidFill>
                  <a:schemeClr val="accent3"/>
                </a:solidFill>
                <a:latin typeface="Comic Sans MS" pitchFamily="66" charset="0"/>
              </a:rPr>
              <a:t>coldplay-clocks</a:t>
            </a:r>
            <a:endParaRPr lang="fr-FR" sz="2000" dirty="0" smtClean="0">
              <a:solidFill>
                <a:schemeClr val="accent3"/>
              </a:solidFill>
              <a:latin typeface="Comic Sans MS" pitchFamily="66" charset="0"/>
            </a:endParaRPr>
          </a:p>
          <a:p>
            <a:endParaRPr lang="fr-FR" sz="2000" dirty="0" smtClean="0">
              <a:solidFill>
                <a:schemeClr val="accent3"/>
              </a:solidFill>
              <a:latin typeface="Comic Sans MS" pitchFamily="66" charset="0"/>
            </a:endParaRPr>
          </a:p>
          <a:p>
            <a:r>
              <a:rPr lang="fr-FR" sz="2000" dirty="0" smtClean="0">
                <a:solidFill>
                  <a:schemeClr val="accent3"/>
                </a:solidFill>
                <a:latin typeface="Comic Sans MS" pitchFamily="66" charset="0"/>
              </a:rPr>
              <a:t>Photos:</a:t>
            </a:r>
          </a:p>
          <a:p>
            <a:endParaRPr lang="fr-FR" sz="2000" dirty="0" smtClean="0">
              <a:solidFill>
                <a:schemeClr val="accent3"/>
              </a:solidFill>
              <a:latin typeface="Comic Sans MS" pitchFamily="66" charset="0"/>
            </a:endParaRPr>
          </a:p>
          <a:p>
            <a:r>
              <a:rPr lang="fr-FR" sz="2000" dirty="0">
                <a:solidFill>
                  <a:schemeClr val="accent3"/>
                </a:solidFill>
                <a:latin typeface="Comic Sans MS" pitchFamily="66" charset="0"/>
              </a:rPr>
              <a:t>L</a:t>
            </a:r>
            <a:r>
              <a:rPr lang="fr-FR" sz="2000" dirty="0" smtClean="0">
                <a:solidFill>
                  <a:schemeClr val="accent3"/>
                </a:solidFill>
                <a:latin typeface="Comic Sans MS" pitchFamily="66" charset="0"/>
              </a:rPr>
              <a:t>a fête des lumières à Lyon</a:t>
            </a:r>
          </a:p>
          <a:p>
            <a:endParaRPr lang="fr-FR" dirty="0" smtClean="0"/>
          </a:p>
          <a:p>
            <a:r>
              <a:rPr lang="fr-FR" sz="2000" dirty="0">
                <a:solidFill>
                  <a:schemeClr val="accent3"/>
                </a:solidFill>
                <a:latin typeface="Comic Sans MS" pitchFamily="66" charset="0"/>
              </a:rPr>
              <a:t>Noël dans la vallée des </a:t>
            </a:r>
            <a:r>
              <a:rPr lang="fr-FR" sz="2000" dirty="0" smtClean="0">
                <a:solidFill>
                  <a:schemeClr val="accent3"/>
                </a:solidFill>
                <a:latin typeface="Comic Sans MS" pitchFamily="66" charset="0"/>
              </a:rPr>
              <a:t>merveilles</a:t>
            </a:r>
            <a:endParaRPr lang="fr-FR" sz="2000" dirty="0">
              <a:solidFill>
                <a:schemeClr val="accent3"/>
              </a:solidFill>
              <a:latin typeface="Comic Sans MS" pitchFamily="66" charset="0"/>
            </a:endParaRPr>
          </a:p>
          <a:p>
            <a:endParaRPr lang="fr-FR" dirty="0"/>
          </a:p>
          <a:p>
            <a:endParaRPr lang="fr-FR" dirty="0"/>
          </a:p>
        </p:txBody>
      </p:sp>
      <p:grpSp>
        <p:nvGrpSpPr>
          <p:cNvPr id="10" name="Groupe 9"/>
          <p:cNvGrpSpPr/>
          <p:nvPr/>
        </p:nvGrpSpPr>
        <p:grpSpPr>
          <a:xfrm>
            <a:off x="1849965" y="6862372"/>
            <a:ext cx="4752528" cy="7128792"/>
            <a:chOff x="1907704" y="3293604"/>
            <a:chExt cx="4752528" cy="7128792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719572" y="4481736"/>
              <a:ext cx="7128792" cy="47525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ZoneTexte 8"/>
            <p:cNvSpPr txBox="1"/>
            <p:nvPr/>
          </p:nvSpPr>
          <p:spPr>
            <a:xfrm>
              <a:off x="2663788" y="7245424"/>
              <a:ext cx="32403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4800" dirty="0" smtClean="0">
                  <a:solidFill>
                    <a:srgbClr val="FFFFFF"/>
                  </a:solidFill>
                  <a:latin typeface="Lucida Handwriting" pitchFamily="66" charset="0"/>
                </a:rPr>
                <a:t>The END</a:t>
              </a:r>
              <a:endParaRPr lang="fr-FR" sz="4800" dirty="0">
                <a:solidFill>
                  <a:srgbClr val="FFFFFF"/>
                </a:solidFill>
                <a:latin typeface="Lucida Handwriting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8906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0.01736 -0.11736 L -0.02517 -1.02037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4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Autumn">
  <a:themeElements>
    <a:clrScheme name="Personnalisé 2">
      <a:dk1>
        <a:sysClr val="windowText" lastClr="000000"/>
      </a:dk1>
      <a:lt1>
        <a:srgbClr val="003300"/>
      </a:lt1>
      <a:dk2>
        <a:srgbClr val="C3D73E"/>
      </a:dk2>
      <a:lt2>
        <a:srgbClr val="E9F0B9"/>
      </a:lt2>
      <a:accent1>
        <a:srgbClr val="942102"/>
      </a:accent1>
      <a:accent2>
        <a:srgbClr val="9BAC23"/>
      </a:accent2>
      <a:accent3>
        <a:srgbClr val="FFE181"/>
      </a:accent3>
      <a:accent4>
        <a:srgbClr val="FFEBAB"/>
      </a:accent4>
      <a:accent5>
        <a:srgbClr val="762300"/>
      </a:accent5>
      <a:accent6>
        <a:srgbClr val="B13400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Automne</Template>
  <TotalTime>495</TotalTime>
  <Words>478</Words>
  <Application>Microsoft Office PowerPoint</Application>
  <PresentationFormat>Affichage à l'écran (4:3)</PresentationFormat>
  <Paragraphs>45</Paragraphs>
  <Slides>11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Autumn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Anne-France</dc:creator>
  <cp:lastModifiedBy>Anne-France</cp:lastModifiedBy>
  <cp:revision>44</cp:revision>
  <dcterms:created xsi:type="dcterms:W3CDTF">2012-12-28T10:24:08Z</dcterms:created>
  <dcterms:modified xsi:type="dcterms:W3CDTF">2013-01-02T14:26:53Z</dcterms:modified>
</cp:coreProperties>
</file>