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7" r:id="rId2"/>
    <p:sldId id="266" r:id="rId3"/>
    <p:sldId id="258" r:id="rId4"/>
    <p:sldId id="259" r:id="rId5"/>
    <p:sldId id="260" r:id="rId6"/>
    <p:sldId id="278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70" r:id="rId15"/>
    <p:sldId id="271" r:id="rId16"/>
    <p:sldId id="272" r:id="rId17"/>
    <p:sldId id="274" r:id="rId18"/>
    <p:sldId id="275" r:id="rId19"/>
    <p:sldId id="276" r:id="rId20"/>
    <p:sldId id="277" r:id="rId21"/>
    <p:sldId id="279" r:id="rId2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47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13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B49F7-D8B2-46A7-AFA0-BF9DC82BE245}" type="datetimeFigureOut">
              <a:rPr lang="fr-FR" smtClean="0"/>
              <a:t>31/12/2012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5518A45-BCF5-4234-ADB9-2FD57998AC3F}" type="slidenum">
              <a:rPr lang="fr-FR" smtClean="0"/>
              <a:t>‹N°›</a:t>
            </a:fld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B49F7-D8B2-46A7-AFA0-BF9DC82BE245}" type="datetimeFigureOut">
              <a:rPr lang="fr-FR" smtClean="0"/>
              <a:t>31/12/2012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18A45-BCF5-4234-ADB9-2FD57998AC3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B49F7-D8B2-46A7-AFA0-BF9DC82BE245}" type="datetimeFigureOut">
              <a:rPr lang="fr-FR" smtClean="0"/>
              <a:t>31/12/2012</a:t>
            </a:fld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18A45-BCF5-4234-ADB9-2FD57998AC3F}" type="slidenum">
              <a:rPr lang="fr-FR" smtClean="0"/>
              <a:t>‹N°›</a:t>
            </a:fld>
            <a:endParaRPr lang="fr-F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B49F7-D8B2-46A7-AFA0-BF9DC82BE245}" type="datetimeFigureOut">
              <a:rPr lang="fr-FR" smtClean="0"/>
              <a:t>31/12/2012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18A45-BCF5-4234-ADB9-2FD57998AC3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B49F7-D8B2-46A7-AFA0-BF9DC82BE245}" type="datetimeFigureOut">
              <a:rPr lang="fr-FR" smtClean="0"/>
              <a:t>31/12/2012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18A45-BCF5-4234-ADB9-2FD57998AC3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B49F7-D8B2-46A7-AFA0-BF9DC82BE245}" type="datetimeFigureOut">
              <a:rPr lang="fr-FR" smtClean="0"/>
              <a:t>31/12/2012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18A45-BCF5-4234-ADB9-2FD57998AC3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B49F7-D8B2-46A7-AFA0-BF9DC82BE245}" type="datetimeFigureOut">
              <a:rPr lang="fr-FR" smtClean="0"/>
              <a:t>31/12/2012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18A45-BCF5-4234-ADB9-2FD57998AC3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B49F7-D8B2-46A7-AFA0-BF9DC82BE245}" type="datetimeFigureOut">
              <a:rPr lang="fr-FR" smtClean="0"/>
              <a:t>31/12/2012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18A45-BCF5-4234-ADB9-2FD57998AC3F}" type="slidenum">
              <a:rPr lang="fr-FR" smtClean="0"/>
              <a:t>‹N°›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B49F7-D8B2-46A7-AFA0-BF9DC82BE245}" type="datetimeFigureOut">
              <a:rPr lang="fr-FR" smtClean="0"/>
              <a:t>31/12/2012</a:t>
            </a:fld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18A45-BCF5-4234-ADB9-2FD57998AC3F}" type="slidenum">
              <a:rPr lang="fr-FR" smtClean="0"/>
              <a:t>‹N°›</a:t>
            </a:fld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B49F7-D8B2-46A7-AFA0-BF9DC82BE245}" type="datetimeFigureOut">
              <a:rPr lang="fr-FR" smtClean="0"/>
              <a:t>31/12/2012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18A45-BCF5-4234-ADB9-2FD57998AC3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B49F7-D8B2-46A7-AFA0-BF9DC82BE245}" type="datetimeFigureOut">
              <a:rPr lang="fr-FR" smtClean="0"/>
              <a:t>31/12/2012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18A45-BCF5-4234-ADB9-2FD57998AC3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CC2B49F7-D8B2-46A7-AFA0-BF9DC82BE245}" type="datetimeFigureOut">
              <a:rPr lang="fr-FR" smtClean="0"/>
              <a:t>31/12/2012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75518A45-BCF5-4234-ADB9-2FD57998AC3F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0" y="3105835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BE" sz="3200" dirty="0" smtClean="0">
                <a:latin typeface="+mj-lt"/>
              </a:rPr>
              <a:t>Cette année : le Professeur Ponchau vainc victorieusement la </a:t>
            </a:r>
            <a:r>
              <a:rPr lang="fr-BE" sz="3200" dirty="0" err="1" smtClean="0">
                <a:latin typeface="+mj-lt"/>
              </a:rPr>
              <a:t>triskaïdécaphobie</a:t>
            </a:r>
            <a:endParaRPr lang="fr-FR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15683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03"/>
    </mc:Choice>
    <mc:Fallback xmlns="">
      <p:transition spd="slow" advTm="5203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20168"/>
            <a:ext cx="9144000" cy="481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78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35"/>
    </mc:Choice>
    <mc:Fallback xmlns="">
      <p:transition spd="slow" advTm="4535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33758"/>
            <a:ext cx="9144000" cy="4990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050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67"/>
    </mc:Choice>
    <mc:Fallback xmlns="">
      <p:transition spd="slow" advTm="6167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9122"/>
            <a:ext cx="9144000" cy="5919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059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00"/>
    </mc:Choice>
    <mc:Fallback xmlns="">
      <p:transition spd="slow" advTm="48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9143"/>
            <a:ext cx="9144000" cy="6059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60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97"/>
    </mc:Choice>
    <mc:Fallback xmlns="">
      <p:transition spd="slow" advTm="4297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28973"/>
            <a:ext cx="9144000" cy="5000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892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06"/>
    </mc:Choice>
    <mc:Fallback xmlns="">
      <p:transition spd="slow" advTm="4806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0538"/>
            <a:ext cx="9144000" cy="6056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11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13"/>
    </mc:Choice>
    <mc:Fallback xmlns="">
      <p:transition spd="slow" advTm="6013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0538"/>
            <a:ext cx="9144000" cy="6056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97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97"/>
    </mc:Choice>
    <mc:Fallback xmlns="">
      <p:transition spd="slow" advTm="6097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0538"/>
            <a:ext cx="9144000" cy="6056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76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95"/>
    </mc:Choice>
    <mc:Fallback xmlns="">
      <p:transition spd="slow" advTm="6095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0538"/>
            <a:ext cx="9144000" cy="6056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895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74"/>
    </mc:Choice>
    <mc:Fallback xmlns="">
      <p:transition spd="slow" advTm="9674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218" y="0"/>
            <a:ext cx="72595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857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29"/>
    </mc:Choice>
    <mc:Fallback xmlns="">
      <p:transition spd="slow" advTm="6929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89167"/>
            <a:ext cx="9144000" cy="467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563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61"/>
    </mc:Choice>
    <mc:Fallback xmlns="">
      <p:transition spd="slow" advTm="5861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90868"/>
            <a:ext cx="9144000" cy="40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335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90"/>
    </mc:Choice>
    <mc:Fallback xmlns="">
      <p:transition spd="slow" advTm="439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3153"/>
            <a:ext cx="9144000" cy="4671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36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52"/>
    </mc:Choice>
    <mc:Fallback xmlns="">
      <p:transition spd="slow" advTm="4952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83974"/>
            <a:ext cx="9144000" cy="4090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47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28"/>
    </mc:Choice>
    <mc:Fallback xmlns="">
      <p:transition spd="slow" advTm="5228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55487"/>
            <a:ext cx="9144000" cy="5347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65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48"/>
    </mc:Choice>
    <mc:Fallback xmlns="">
      <p:transition spd="slow" advTm="4948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97614"/>
            <a:ext cx="9144000" cy="4462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55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48"/>
    </mc:Choice>
    <mc:Fallback xmlns="">
      <p:transition spd="slow" advTm="3948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0538"/>
            <a:ext cx="9144000" cy="6056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333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96"/>
    </mc:Choice>
    <mc:Fallback xmlns="">
      <p:transition spd="slow" advTm="4696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6730"/>
            <a:ext cx="9144000" cy="5224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358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07"/>
    </mc:Choice>
    <mc:Fallback xmlns="">
      <p:transition spd="slow" advTm="5907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0792"/>
            <a:ext cx="9144000" cy="6056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721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87"/>
    </mc:Choice>
    <mc:Fallback xmlns="">
      <p:transition spd="slow" advTm="6187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0" y="2828836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BE" sz="2400" dirty="0"/>
              <a:t>Remerciements éternels à Julie, Violette, Inès, Tan, Alizé, Céline, </a:t>
            </a:r>
            <a:r>
              <a:rPr lang="fr-BE" sz="2400" dirty="0" err="1"/>
              <a:t>Eugé</a:t>
            </a:r>
            <a:r>
              <a:rPr lang="fr-BE" sz="2400" dirty="0"/>
              <a:t>, </a:t>
            </a:r>
            <a:r>
              <a:rPr lang="fr-BE" sz="2400" dirty="0" err="1"/>
              <a:t>Mone</a:t>
            </a:r>
            <a:r>
              <a:rPr lang="fr-BE" sz="2400" dirty="0"/>
              <a:t>, Val, </a:t>
            </a:r>
            <a:r>
              <a:rPr lang="fr-BE" sz="2400" dirty="0" err="1" smtClean="0"/>
              <a:t>Emy</a:t>
            </a:r>
            <a:r>
              <a:rPr lang="fr-BE" sz="2400" dirty="0"/>
              <a:t>, Anaïs et  </a:t>
            </a:r>
            <a:r>
              <a:rPr lang="fr-BE" sz="2400" dirty="0" err="1"/>
              <a:t>Nath</a:t>
            </a:r>
            <a:r>
              <a:rPr lang="fr-BE" sz="2400" dirty="0"/>
              <a:t>. Ainsi qu’à l’irrésistible Aurélien.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300282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80"/>
    </mc:Choice>
    <mc:Fallback xmlns="">
      <p:transition spd="slow" advTm="838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othicaire">
  <a:themeElements>
    <a:clrScheme name="Apothicaire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Apothicaire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pothicaire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65</TotalTime>
  <Words>42</Words>
  <Application>Microsoft Office PowerPoint</Application>
  <PresentationFormat>Affichage à l'écran (4:3)</PresentationFormat>
  <Paragraphs>2</Paragraphs>
  <Slides>21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2" baseType="lpstr">
      <vt:lpstr>Apothicaire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Bruno Ponchau</dc:creator>
  <cp:lastModifiedBy>Bruno Ponchau</cp:lastModifiedBy>
  <cp:revision>5</cp:revision>
  <dcterms:created xsi:type="dcterms:W3CDTF">2012-12-28T19:41:07Z</dcterms:created>
  <dcterms:modified xsi:type="dcterms:W3CDTF">2012-12-31T08:55:07Z</dcterms:modified>
</cp:coreProperties>
</file>