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3" r:id="rId3"/>
    <p:sldId id="256" r:id="rId4"/>
    <p:sldId id="329" r:id="rId5"/>
    <p:sldId id="277" r:id="rId6"/>
    <p:sldId id="274" r:id="rId7"/>
    <p:sldId id="278" r:id="rId8"/>
    <p:sldId id="279" r:id="rId9"/>
    <p:sldId id="281" r:id="rId10"/>
    <p:sldId id="282" r:id="rId11"/>
    <p:sldId id="276" r:id="rId12"/>
    <p:sldId id="283" r:id="rId13"/>
    <p:sldId id="287" r:id="rId14"/>
    <p:sldId id="286" r:id="rId15"/>
    <p:sldId id="284" r:id="rId16"/>
    <p:sldId id="288" r:id="rId17"/>
    <p:sldId id="289" r:id="rId18"/>
    <p:sldId id="290" r:id="rId19"/>
    <p:sldId id="292" r:id="rId20"/>
    <p:sldId id="296" r:id="rId21"/>
    <p:sldId id="295" r:id="rId22"/>
    <p:sldId id="293" r:id="rId23"/>
    <p:sldId id="294" r:id="rId24"/>
    <p:sldId id="297" r:id="rId25"/>
    <p:sldId id="298" r:id="rId26"/>
    <p:sldId id="299" r:id="rId27"/>
    <p:sldId id="291" r:id="rId28"/>
    <p:sldId id="300" r:id="rId29"/>
    <p:sldId id="301" r:id="rId30"/>
    <p:sldId id="326" r:id="rId31"/>
    <p:sldId id="330" r:id="rId32"/>
    <p:sldId id="302" r:id="rId33"/>
    <p:sldId id="303" r:id="rId34"/>
    <p:sldId id="306" r:id="rId35"/>
    <p:sldId id="307" r:id="rId36"/>
    <p:sldId id="308" r:id="rId37"/>
    <p:sldId id="309" r:id="rId38"/>
    <p:sldId id="304" r:id="rId39"/>
    <p:sldId id="310" r:id="rId40"/>
    <p:sldId id="311" r:id="rId41"/>
    <p:sldId id="305" r:id="rId42"/>
    <p:sldId id="318" r:id="rId43"/>
    <p:sldId id="325" r:id="rId44"/>
    <p:sldId id="331" r:id="rId45"/>
    <p:sldId id="312" r:id="rId46"/>
    <p:sldId id="313" r:id="rId47"/>
    <p:sldId id="327" r:id="rId48"/>
    <p:sldId id="316" r:id="rId49"/>
    <p:sldId id="314" r:id="rId50"/>
    <p:sldId id="315" r:id="rId51"/>
    <p:sldId id="317" r:id="rId52"/>
    <p:sldId id="321" r:id="rId53"/>
    <p:sldId id="320" r:id="rId54"/>
    <p:sldId id="319" r:id="rId55"/>
    <p:sldId id="328" r:id="rId56"/>
    <p:sldId id="322" r:id="rId57"/>
    <p:sldId id="285" r:id="rId58"/>
    <p:sldId id="324" r:id="rId59"/>
    <p:sldId id="323" r:id="rId60"/>
    <p:sldId id="264" r:id="rId6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5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6000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A5091-5466-4382-B04C-9500899AB06D}" type="datetimeFigureOut">
              <a:rPr lang="fr-FR" smtClean="0"/>
              <a:pPr/>
              <a:t>31/12/2012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CCC51-8B0B-475A-A0D4-A9BF36E74E5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6000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FC1_807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043608" y="1628800"/>
            <a:ext cx="7020000" cy="4663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 Maire et le Conseil Municipal </a:t>
            </a:r>
            <a:br>
              <a:rPr lang="fr-FR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fr-FR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vous présentent leurs meilleurs vœux</a:t>
            </a:r>
            <a:r>
              <a:rPr lang="fr-FR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fr-FR" b="1" dirty="0" smtClean="0">
                <a:solidFill>
                  <a:schemeClr val="tx1"/>
                </a:solidFill>
                <a:latin typeface="Monotype Corsiva" pitchFamily="66" charset="0"/>
              </a:rPr>
            </a:b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403648" y="2132856"/>
            <a:ext cx="2376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spc="50" dirty="0" smtClean="0">
                <a:ln w="12700" cmpd="sng">
                  <a:solidFill>
                    <a:srgbClr val="0066FF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50800" algn="ctr" rotWithShape="0">
                    <a:schemeClr val="bg1">
                      <a:lumMod val="75000"/>
                    </a:schemeClr>
                  </a:outerShdw>
                </a:effectLst>
                <a:latin typeface="Wide Latin" pitchFamily="18" charset="0"/>
              </a:rPr>
              <a:t>2011</a:t>
            </a:r>
            <a:endParaRPr lang="fr-FR" sz="4000" b="1" spc="50" dirty="0">
              <a:ln w="12700" cmpd="sng">
                <a:solidFill>
                  <a:srgbClr val="0066FF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50800" algn="ctr" rotWithShape="0">
                  <a:schemeClr val="bg1">
                    <a:lumMod val="75000"/>
                  </a:schemeClr>
                </a:outerShdw>
              </a:effectLst>
              <a:latin typeface="Wide Latin" pitchFamily="18" charset="0"/>
            </a:endParaRPr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7699.JPG"/>
          <p:cNvPicPr>
            <a:picLocks noChangeAspect="1"/>
          </p:cNvPicPr>
          <p:nvPr/>
        </p:nvPicPr>
        <p:blipFill>
          <a:blip r:embed="rId2" cstate="print"/>
          <a:srcRect l="15350" t="28658" r="17713" b="9688"/>
          <a:stretch>
            <a:fillRect/>
          </a:stretch>
        </p:blipFill>
        <p:spPr>
          <a:xfrm>
            <a:off x="1475656" y="332656"/>
            <a:ext cx="6120680" cy="3744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1_7723.JPG"/>
          <p:cNvPicPr>
            <a:picLocks noChangeAspect="1"/>
          </p:cNvPicPr>
          <p:nvPr/>
        </p:nvPicPr>
        <p:blipFill>
          <a:blip r:embed="rId3" cstate="print"/>
          <a:srcRect t="5636" b="6070"/>
          <a:stretch>
            <a:fillRect/>
          </a:stretch>
        </p:blipFill>
        <p:spPr>
          <a:xfrm>
            <a:off x="179512" y="3429000"/>
            <a:ext cx="5220000" cy="3271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 descr="FC1_7819.JPG"/>
          <p:cNvPicPr>
            <a:picLocks noChangeAspect="1"/>
          </p:cNvPicPr>
          <p:nvPr/>
        </p:nvPicPr>
        <p:blipFill>
          <a:blip r:embed="rId4" cstate="print"/>
          <a:srcRect l="12859" r="31421"/>
          <a:stretch>
            <a:fillRect/>
          </a:stretch>
        </p:blipFill>
        <p:spPr>
          <a:xfrm>
            <a:off x="5868144" y="3139908"/>
            <a:ext cx="2808312" cy="35294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8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7740000" cy="4843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827584" y="404664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Les réunions  publiques sur la « Sécurité » 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7988.JPG"/>
          <p:cNvPicPr>
            <a:picLocks noChangeAspect="1"/>
          </p:cNvPicPr>
          <p:nvPr/>
        </p:nvPicPr>
        <p:blipFill>
          <a:blip r:embed="rId2" cstate="print"/>
          <a:srcRect b="15794"/>
          <a:stretch>
            <a:fillRect/>
          </a:stretch>
        </p:blipFill>
        <p:spPr>
          <a:xfrm>
            <a:off x="683568" y="332656"/>
            <a:ext cx="7740000" cy="4968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67544" y="5589240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Les jeunes du  P I J invitent les séniors à une rencontre intergénérationnelle  sur Radio CLAPAS 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C1_8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740000" cy="5140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467544" y="594928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/>
              <a:t>Portiragnes</a:t>
            </a:r>
            <a:r>
              <a:rPr lang="fr-FR" sz="2800" b="1" dirty="0" smtClean="0"/>
              <a:t> Plage accueille le Rallye du Muguet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8275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t="6509" r="9757" b="6276"/>
          <a:stretch>
            <a:fillRect/>
          </a:stretch>
        </p:blipFill>
        <p:spPr>
          <a:xfrm>
            <a:off x="755576" y="1196752"/>
            <a:ext cx="7740000" cy="5346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1_8282.JPG"/>
          <p:cNvPicPr>
            <a:picLocks noChangeAspect="1"/>
          </p:cNvPicPr>
          <p:nvPr/>
        </p:nvPicPr>
        <p:blipFill>
          <a:blip r:embed="rId3" cstate="print"/>
          <a:srcRect l="10626" t="14354" r="9838" b="5442"/>
          <a:stretch>
            <a:fillRect/>
          </a:stretch>
        </p:blipFill>
        <p:spPr>
          <a:xfrm>
            <a:off x="4499992" y="260648"/>
            <a:ext cx="3960000" cy="2822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95536" y="332656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dirty="0">
                <a:solidFill>
                  <a:prstClr val="white"/>
                </a:solidFill>
              </a:rPr>
              <a:t>Commémoration du 8 </a:t>
            </a:r>
            <a:r>
              <a:rPr lang="fr-FR" sz="2400" b="1" dirty="0" smtClean="0">
                <a:solidFill>
                  <a:prstClr val="white"/>
                </a:solidFill>
              </a:rPr>
              <a:t>mai 45 avec les Anciens Combattants</a:t>
            </a:r>
            <a:endParaRPr lang="fr-FR" sz="24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8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96752"/>
            <a:ext cx="7740000" cy="5140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1_8455.JPG"/>
          <p:cNvPicPr>
            <a:picLocks noChangeAspect="1"/>
          </p:cNvPicPr>
          <p:nvPr/>
        </p:nvPicPr>
        <p:blipFill>
          <a:blip r:embed="rId3" cstate="print"/>
          <a:srcRect t="1722" r="9051" b="7757"/>
          <a:stretch>
            <a:fillRect/>
          </a:stretch>
        </p:blipFill>
        <p:spPr>
          <a:xfrm>
            <a:off x="3347864" y="188640"/>
            <a:ext cx="5040000" cy="3272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467544" y="47667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Soirée Théâtre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TE 078.jpg"/>
          <p:cNvPicPr>
            <a:picLocks noChangeAspect="1"/>
          </p:cNvPicPr>
          <p:nvPr/>
        </p:nvPicPr>
        <p:blipFill>
          <a:blip r:embed="rId2" cstate="print"/>
          <a:srcRect t="6978"/>
          <a:stretch>
            <a:fillRect/>
          </a:stretch>
        </p:blipFill>
        <p:spPr>
          <a:xfrm>
            <a:off x="683568" y="260648"/>
            <a:ext cx="7740000" cy="4799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ETE 075[1].jpg"/>
          <p:cNvPicPr>
            <a:picLocks noChangeAspect="1"/>
          </p:cNvPicPr>
          <p:nvPr/>
        </p:nvPicPr>
        <p:blipFill>
          <a:blip r:embed="rId3" cstate="print"/>
          <a:srcRect l="7274" t="5058"/>
          <a:stretch>
            <a:fillRect/>
          </a:stretch>
        </p:blipFill>
        <p:spPr>
          <a:xfrm>
            <a:off x="323528" y="3068960"/>
            <a:ext cx="3960000" cy="2703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 descr="ETE 2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068960"/>
            <a:ext cx="3960000" cy="26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395536" y="602128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Décoration (graph) au lagunage avec l’Espace Jeunes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C1_8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740000" cy="5312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683568" y="5733256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21 mai 2010 :</a:t>
            </a:r>
          </a:p>
          <a:p>
            <a:pPr algn="ctr"/>
            <a:r>
              <a:rPr lang="fr-FR" sz="2800" b="1" dirty="0" smtClean="0"/>
              <a:t> Inauguration  de la station de lagunage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C1_837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827584" y="1268760"/>
            <a:ext cx="7560000" cy="5325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Image 1" descr="FC1_8370.JPG"/>
          <p:cNvPicPr>
            <a:picLocks noChangeAspect="1"/>
          </p:cNvPicPr>
          <p:nvPr/>
        </p:nvPicPr>
        <p:blipFill>
          <a:blip r:embed="rId3" cstate="print"/>
          <a:srcRect t="4290" b="5621"/>
          <a:stretch>
            <a:fillRect/>
          </a:stretch>
        </p:blipFill>
        <p:spPr>
          <a:xfrm>
            <a:off x="2627784" y="188640"/>
            <a:ext cx="3960000" cy="27723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8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7740000" cy="5140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539552" y="26064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II° Olympiades des écoles</a:t>
            </a:r>
            <a:endParaRPr lang="fr-FR" sz="2800" b="1" dirty="0"/>
          </a:p>
        </p:txBody>
      </p:sp>
      <p:pic>
        <p:nvPicPr>
          <p:cNvPr id="4" name="Image 3" descr="FC1_85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573016"/>
            <a:ext cx="3960000" cy="28129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62068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Rétrospective de l’année 2010</a:t>
            </a:r>
            <a:endParaRPr lang="fr-FR" sz="3600" b="1" dirty="0"/>
          </a:p>
        </p:txBody>
      </p:sp>
      <p:pic>
        <p:nvPicPr>
          <p:cNvPr id="5" name="Image 4" descr="FC1_7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556792"/>
            <a:ext cx="7200000" cy="4782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8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7740000" cy="53362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755576" y="602128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L’ école de Musique avec  l’école de Pérols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8677.JPG"/>
          <p:cNvPicPr>
            <a:picLocks noChangeAspect="1"/>
          </p:cNvPicPr>
          <p:nvPr/>
        </p:nvPicPr>
        <p:blipFill>
          <a:blip r:embed="rId2" cstate="print"/>
          <a:srcRect l="13776" t="29844" b="17987"/>
          <a:stretch>
            <a:fillRect/>
          </a:stretch>
        </p:blipFill>
        <p:spPr>
          <a:xfrm>
            <a:off x="827584" y="260648"/>
            <a:ext cx="7200000" cy="2893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1_8690.JPG"/>
          <p:cNvPicPr>
            <a:picLocks noChangeAspect="1"/>
          </p:cNvPicPr>
          <p:nvPr/>
        </p:nvPicPr>
        <p:blipFill>
          <a:blip r:embed="rId3" cstate="print"/>
          <a:srcRect l="6688" t="18871" r="3538" b="24636"/>
          <a:stretch>
            <a:fillRect/>
          </a:stretch>
        </p:blipFill>
        <p:spPr>
          <a:xfrm>
            <a:off x="827584" y="3356992"/>
            <a:ext cx="7200000" cy="30947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C1_88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740000" cy="5154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 descr="FC1_8894.JPG"/>
          <p:cNvPicPr>
            <a:picLocks noChangeAspect="1"/>
          </p:cNvPicPr>
          <p:nvPr/>
        </p:nvPicPr>
        <p:blipFill>
          <a:blip r:embed="rId3" cstate="print"/>
          <a:srcRect l="14547" b="6915"/>
          <a:stretch>
            <a:fillRect/>
          </a:stretch>
        </p:blipFill>
        <p:spPr>
          <a:xfrm>
            <a:off x="5004048" y="3212976"/>
            <a:ext cx="3383936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683568" y="602128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Fête de la musique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8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5400000" cy="3586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1_8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996952"/>
            <a:ext cx="5400000" cy="3586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251520" y="5733256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Les « Green River »</a:t>
            </a:r>
          </a:p>
          <a:p>
            <a:pPr algn="ctr"/>
            <a:r>
              <a:rPr lang="fr-FR" sz="2400" b="1" dirty="0" smtClean="0"/>
              <a:t>   d’Agde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868144" y="332656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Groupe Amateur</a:t>
            </a:r>
          </a:p>
          <a:p>
            <a:pPr algn="ctr"/>
            <a:r>
              <a:rPr lang="fr-FR" sz="2400" b="1" dirty="0" smtClean="0"/>
              <a:t>«  les </a:t>
            </a:r>
            <a:r>
              <a:rPr lang="fr-FR" sz="2400" b="1" dirty="0" err="1" smtClean="0"/>
              <a:t>Sixapile</a:t>
            </a:r>
            <a:r>
              <a:rPr lang="fr-FR" sz="2400" b="1" dirty="0" smtClean="0"/>
              <a:t> »</a:t>
            </a:r>
            <a:endParaRPr lang="fr-FR" sz="24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C1_9037.JPG"/>
          <p:cNvPicPr>
            <a:picLocks noChangeAspect="1"/>
          </p:cNvPicPr>
          <p:nvPr/>
        </p:nvPicPr>
        <p:blipFill>
          <a:blip r:embed="rId2" cstate="print"/>
          <a:srcRect l="3549" t="7114" r="6289" b="5147"/>
          <a:stretch>
            <a:fillRect/>
          </a:stretch>
        </p:blipFill>
        <p:spPr>
          <a:xfrm>
            <a:off x="755576" y="332656"/>
            <a:ext cx="7740000" cy="5002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55576" y="5589240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Semaine Culturelle et Sportive :</a:t>
            </a:r>
          </a:p>
          <a:p>
            <a:pPr algn="ctr"/>
            <a:r>
              <a:rPr lang="fr-FR" sz="2000" b="1" dirty="0" smtClean="0"/>
              <a:t>Inauguration du City Stade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C1_9078.JPG"/>
          <p:cNvPicPr>
            <a:picLocks noChangeAspect="1"/>
          </p:cNvPicPr>
          <p:nvPr/>
        </p:nvPicPr>
        <p:blipFill>
          <a:blip r:embed="rId2" cstate="print"/>
          <a:srcRect t="6643" b="28322"/>
          <a:stretch>
            <a:fillRect/>
          </a:stretch>
        </p:blipFill>
        <p:spPr>
          <a:xfrm>
            <a:off x="1187624" y="188640"/>
            <a:ext cx="6840000" cy="30702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 descr="FC1_9087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t="12059" b="23916"/>
          <a:stretch>
            <a:fillRect/>
          </a:stretch>
        </p:blipFill>
        <p:spPr>
          <a:xfrm>
            <a:off x="1187624" y="3760693"/>
            <a:ext cx="6840000" cy="2908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1187624" y="328498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Exposition  de « </a:t>
            </a:r>
            <a:r>
              <a:rPr lang="fr-FR" sz="2400" b="1" dirty="0" err="1" smtClean="0"/>
              <a:t>Portiragnes</a:t>
            </a:r>
            <a:r>
              <a:rPr lang="fr-FR" sz="2400" b="1" dirty="0" smtClean="0"/>
              <a:t> Autrefois »</a:t>
            </a:r>
            <a:endParaRPr lang="fr-FR" sz="24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9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1124744"/>
            <a:ext cx="8175113" cy="54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1_9102.JPG"/>
          <p:cNvPicPr>
            <a:picLocks noChangeAspect="1"/>
          </p:cNvPicPr>
          <p:nvPr/>
        </p:nvPicPr>
        <p:blipFill>
          <a:blip r:embed="rId3" cstate="print"/>
          <a:srcRect l="9051" t="6365" r="53937" b="5185"/>
          <a:stretch>
            <a:fillRect/>
          </a:stretch>
        </p:blipFill>
        <p:spPr>
          <a:xfrm>
            <a:off x="323528" y="1124744"/>
            <a:ext cx="3384376" cy="5400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179512" y="260648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Soirée de clôture et la Méga grillade …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9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861048"/>
            <a:ext cx="3960000" cy="26300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1_9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60648"/>
            <a:ext cx="4680000" cy="31083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251520" y="476672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… offerte par la Municipalité  </a:t>
            </a:r>
          </a:p>
          <a:p>
            <a:pPr algn="ctr"/>
            <a:r>
              <a:rPr lang="fr-FR" sz="2800" b="1" dirty="0" smtClean="0"/>
              <a:t>avec l’aide de</a:t>
            </a:r>
          </a:p>
          <a:p>
            <a:pPr algn="ctr"/>
            <a:r>
              <a:rPr lang="fr-FR" sz="2800" b="1" dirty="0" smtClean="0"/>
              <a:t>nombreux  bénévoles</a:t>
            </a:r>
            <a:endParaRPr lang="fr-FR" sz="2800" b="1" dirty="0"/>
          </a:p>
        </p:txBody>
      </p:sp>
      <p:pic>
        <p:nvPicPr>
          <p:cNvPr id="5" name="Image 4" descr="FC1_9091.JPG"/>
          <p:cNvPicPr>
            <a:picLocks noChangeAspect="1"/>
          </p:cNvPicPr>
          <p:nvPr/>
        </p:nvPicPr>
        <p:blipFill>
          <a:blip r:embed="rId4" cstate="print"/>
          <a:srcRect t="4754" b="7292"/>
          <a:stretch>
            <a:fillRect/>
          </a:stretch>
        </p:blipFill>
        <p:spPr>
          <a:xfrm>
            <a:off x="4788024" y="3861048"/>
            <a:ext cx="3960000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5805264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Inauguration place Claude SOLIER</a:t>
            </a:r>
            <a:endParaRPr lang="fr-FR" sz="2800" b="1" dirty="0"/>
          </a:p>
        </p:txBody>
      </p:sp>
      <p:pic>
        <p:nvPicPr>
          <p:cNvPr id="3" name="Image 2" descr="FC1_9052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740000" cy="5140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 descr="FC1_9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548680"/>
            <a:ext cx="3960000" cy="2630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92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04664"/>
            <a:ext cx="7560000" cy="50211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1_9184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5113" t="6237" r="8263" b="13934"/>
          <a:stretch>
            <a:fillRect/>
          </a:stretch>
        </p:blipFill>
        <p:spPr>
          <a:xfrm>
            <a:off x="2339752" y="404664"/>
            <a:ext cx="4680000" cy="2722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899592" y="5877272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mtClean="0"/>
              <a:t>CanalissimÔ</a:t>
            </a:r>
            <a:r>
              <a:rPr lang="fr-FR" sz="2800" b="1" dirty="0" smtClean="0"/>
              <a:t> :  Chaque 1</a:t>
            </a:r>
            <a:r>
              <a:rPr lang="fr-FR" sz="2800" b="1" baseline="30000" dirty="0" smtClean="0"/>
              <a:t>er</a:t>
            </a:r>
            <a:r>
              <a:rPr lang="fr-FR" sz="2800" b="1" dirty="0" smtClean="0"/>
              <a:t> week-end de juillet…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4509120"/>
            <a:ext cx="3168352" cy="1752600"/>
          </a:xfrm>
        </p:spPr>
        <p:txBody>
          <a:bodyPr>
            <a:normAutofit fontScale="92500" lnSpcReduction="10000"/>
          </a:bodyPr>
          <a:lstStyle/>
          <a:p>
            <a:r>
              <a:rPr lang="fr-FR" sz="2800" b="1" dirty="0" smtClean="0">
                <a:latin typeface="+mj-lt"/>
              </a:rPr>
              <a:t>Atelier mémoire</a:t>
            </a:r>
          </a:p>
          <a:p>
            <a:r>
              <a:rPr lang="fr-FR" sz="2800" b="1" dirty="0" smtClean="0">
                <a:latin typeface="+mj-lt"/>
              </a:rPr>
              <a:t> &amp; rencontres</a:t>
            </a:r>
          </a:p>
          <a:p>
            <a:r>
              <a:rPr lang="fr-FR" sz="2800" b="1" dirty="0" smtClean="0">
                <a:latin typeface="+mj-lt"/>
              </a:rPr>
              <a:t>intergénérationnelles avec le CCAS</a:t>
            </a:r>
            <a:endParaRPr lang="fr-FR" sz="2800" b="1" dirty="0">
              <a:latin typeface="+mj-lt"/>
            </a:endParaRPr>
          </a:p>
        </p:txBody>
      </p:sp>
      <p:pic>
        <p:nvPicPr>
          <p:cNvPr id="1026" name="Picture 2" descr="I:\Portiragnes Actualités\2010 Actu\Atelier mémoire\P629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5040000" cy="32186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 descr="accueil_journal_no3.jpg"/>
          <p:cNvPicPr>
            <a:picLocks noChangeAspect="1"/>
          </p:cNvPicPr>
          <p:nvPr/>
        </p:nvPicPr>
        <p:blipFill>
          <a:blip r:embed="rId3" cstate="print"/>
          <a:srcRect t="4034" b="5201"/>
          <a:stretch>
            <a:fillRect/>
          </a:stretch>
        </p:blipFill>
        <p:spPr>
          <a:xfrm>
            <a:off x="3563888" y="3068960"/>
            <a:ext cx="5040000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9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0648"/>
            <a:ext cx="7740000" cy="54197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395536" y="573325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… avec cette année en clôture le groupe d’Oc   </a:t>
            </a:r>
          </a:p>
        </p:txBody>
      </p:sp>
      <p:pic>
        <p:nvPicPr>
          <p:cNvPr id="4" name="Image 3" descr="logo Reg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212976"/>
            <a:ext cx="1800000" cy="84899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 Nature propre.jpg"/>
          <p:cNvPicPr>
            <a:picLocks noChangeAspect="1"/>
          </p:cNvPicPr>
          <p:nvPr/>
        </p:nvPicPr>
        <p:blipFill>
          <a:blip r:embed="rId2" cstate="print"/>
          <a:srcRect t="12340"/>
          <a:stretch>
            <a:fillRect/>
          </a:stretch>
        </p:blipFill>
        <p:spPr>
          <a:xfrm>
            <a:off x="683568" y="476672"/>
            <a:ext cx="7740000" cy="5115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 descr="Image Nature propr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548680"/>
            <a:ext cx="3240000" cy="2170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Ellipse 6"/>
          <p:cNvSpPr/>
          <p:nvPr/>
        </p:nvSpPr>
        <p:spPr>
          <a:xfrm rot="1918335">
            <a:off x="1213658" y="1415214"/>
            <a:ext cx="718203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83568" y="580526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Opération « Nettoyage raisonné » plage Gde </a:t>
            </a:r>
            <a:r>
              <a:rPr lang="fr-FR" sz="2800" b="1" dirty="0" err="1" smtClean="0"/>
              <a:t>Maïre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C2_943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5901" t="3469" r="18500" b="3469"/>
          <a:stretch>
            <a:fillRect/>
          </a:stretch>
        </p:blipFill>
        <p:spPr>
          <a:xfrm>
            <a:off x="251520" y="404664"/>
            <a:ext cx="4320000" cy="37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Image 1" descr="FC2_9428.JPG"/>
          <p:cNvPicPr>
            <a:picLocks noChangeAspect="1"/>
          </p:cNvPicPr>
          <p:nvPr/>
        </p:nvPicPr>
        <p:blipFill>
          <a:blip r:embed="rId3" cstate="print"/>
          <a:srcRect t="5228" r="26375" b="9941"/>
          <a:stretch>
            <a:fillRect/>
          </a:stretch>
        </p:blipFill>
        <p:spPr>
          <a:xfrm>
            <a:off x="3419872" y="1196752"/>
            <a:ext cx="5400000" cy="4158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251520" y="558924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Visite de Monsieur le sous Préfet sur le terrain</a:t>
            </a:r>
          </a:p>
          <a:p>
            <a:pPr algn="ctr"/>
            <a:r>
              <a:rPr lang="fr-FR" sz="2000" b="1" dirty="0" smtClean="0"/>
              <a:t>( Musée – Front de mer – Lagunage – etc.)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9439.JPG"/>
          <p:cNvPicPr>
            <a:picLocks noChangeAspect="1"/>
          </p:cNvPicPr>
          <p:nvPr/>
        </p:nvPicPr>
        <p:blipFill>
          <a:blip r:embed="rId2" cstate="print"/>
          <a:srcRect l="6688" t="12059"/>
          <a:stretch>
            <a:fillRect/>
          </a:stretch>
        </p:blipFill>
        <p:spPr>
          <a:xfrm>
            <a:off x="251520" y="404664"/>
            <a:ext cx="8532440" cy="5340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2_94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852936"/>
            <a:ext cx="4320000" cy="28692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260649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Animations de l’été par les Associations</a:t>
            </a:r>
            <a:endParaRPr lang="fr-FR" sz="2800" b="1" dirty="0"/>
          </a:p>
        </p:txBody>
      </p:sp>
      <p:pic>
        <p:nvPicPr>
          <p:cNvPr id="4" name="Image 3" descr="FC2_9469.JPG"/>
          <p:cNvPicPr>
            <a:picLocks noChangeAspect="1"/>
          </p:cNvPicPr>
          <p:nvPr/>
        </p:nvPicPr>
        <p:blipFill>
          <a:blip r:embed="rId2" cstate="print"/>
          <a:srcRect l="3599" t="7560" r="4399" b="11097"/>
          <a:stretch>
            <a:fillRect/>
          </a:stretch>
        </p:blipFill>
        <p:spPr>
          <a:xfrm>
            <a:off x="395536" y="1052736"/>
            <a:ext cx="8280920" cy="4968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1259632" y="623731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La Féria 2010 avec Lou Camarguen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9510.JPG"/>
          <p:cNvPicPr>
            <a:picLocks noChangeAspect="1"/>
          </p:cNvPicPr>
          <p:nvPr/>
        </p:nvPicPr>
        <p:blipFill>
          <a:blip r:embed="rId2" cstate="print"/>
          <a:srcRect l="2751" t="20882" r="5901" b="33401"/>
          <a:stretch>
            <a:fillRect/>
          </a:stretch>
        </p:blipFill>
        <p:spPr>
          <a:xfrm>
            <a:off x="899592" y="332656"/>
            <a:ext cx="7200000" cy="23933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 descr="FC2_9521.JPG"/>
          <p:cNvPicPr>
            <a:picLocks noChangeAspect="1"/>
          </p:cNvPicPr>
          <p:nvPr/>
        </p:nvPicPr>
        <p:blipFill>
          <a:blip r:embed="rId3" cstate="print"/>
          <a:srcRect l="7476" t="26132" r="7476" b="8579"/>
          <a:stretch>
            <a:fillRect/>
          </a:stretch>
        </p:blipFill>
        <p:spPr>
          <a:xfrm>
            <a:off x="900392" y="2996952"/>
            <a:ext cx="7200000" cy="36660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9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8100000" cy="59467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2_9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861344"/>
            <a:ext cx="4010967" cy="266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 descr="FC2_9618.JPG"/>
          <p:cNvPicPr>
            <a:picLocks noChangeAspect="1"/>
          </p:cNvPicPr>
          <p:nvPr/>
        </p:nvPicPr>
        <p:blipFill>
          <a:blip r:embed="rId4" cstate="print"/>
          <a:srcRect l="16925" t="2198" r="16138" b="35163"/>
          <a:stretch>
            <a:fillRect/>
          </a:stretch>
        </p:blipFill>
        <p:spPr>
          <a:xfrm>
            <a:off x="4703824" y="3861344"/>
            <a:ext cx="3972632" cy="266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2843808" y="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… et la Palette </a:t>
            </a:r>
            <a:r>
              <a:rPr lang="fr-FR" sz="2400" b="1" dirty="0" err="1" smtClean="0"/>
              <a:t>Portiragnaise</a:t>
            </a:r>
            <a:endParaRPr lang="fr-FR" sz="24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C2_9718.JPG"/>
          <p:cNvPicPr>
            <a:picLocks noChangeAspect="1"/>
          </p:cNvPicPr>
          <p:nvPr/>
        </p:nvPicPr>
        <p:blipFill>
          <a:blip r:embed="rId2" cstate="print"/>
          <a:srcRect l="2751" t="8488" r="10626" b="10672"/>
          <a:stretch>
            <a:fillRect/>
          </a:stretch>
        </p:blipFill>
        <p:spPr>
          <a:xfrm>
            <a:off x="683568" y="620688"/>
            <a:ext cx="7740000" cy="5206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0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573016"/>
            <a:ext cx="3960000" cy="2630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1_9385.JPG"/>
          <p:cNvPicPr>
            <a:picLocks noChangeAspect="1"/>
          </p:cNvPicPr>
          <p:nvPr/>
        </p:nvPicPr>
        <p:blipFill>
          <a:blip r:embed="rId3" cstate="print"/>
          <a:srcRect l="31100" t="6152" r="20863"/>
          <a:stretch>
            <a:fillRect/>
          </a:stretch>
        </p:blipFill>
        <p:spPr>
          <a:xfrm>
            <a:off x="755576" y="1772816"/>
            <a:ext cx="3327626" cy="43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 descr="FC2_01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76672"/>
            <a:ext cx="3960000" cy="2630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467544" y="404664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Spectacle culturel</a:t>
            </a:r>
          </a:p>
          <a:p>
            <a:pPr algn="ctr"/>
            <a:r>
              <a:rPr lang="fr-FR" sz="2000" dirty="0" smtClean="0"/>
              <a:t>( Convention avec le CCAS des g</a:t>
            </a:r>
            <a:r>
              <a:rPr lang="fr-FR" dirty="0" smtClean="0"/>
              <a:t>aziers et électriciens)</a:t>
            </a:r>
            <a:endParaRPr lang="fr-FR" sz="2000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78 0  L 0.25 0.16104  L 0.072 0.16104  L 0 0  Z" pathEditMode="relative" ptsTypes="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0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740000" cy="5140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539552" y="594928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Animations  Office de Tourisme – Le groupe « Recto Verso »  </a:t>
            </a:r>
            <a:endParaRPr lang="fr-FR" sz="24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740000" cy="51407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467544" y="594928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Création du Parc d’ Activités Economiques  du PUECH</a:t>
            </a:r>
            <a:endParaRPr lang="fr-FR" sz="2800" b="1" dirty="0"/>
          </a:p>
        </p:txBody>
      </p:sp>
      <p:pic>
        <p:nvPicPr>
          <p:cNvPr id="4" name="Image 3" descr="agglo-agde-pezen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437112"/>
            <a:ext cx="900000" cy="8237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52320" y="450912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Avec la CAHM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C2_0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7740000" cy="55375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Image 1" descr="FC2_06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501008"/>
            <a:ext cx="3600000" cy="23910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683568" y="616530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 groupe  « Duo Line »</a:t>
            </a:r>
            <a:endParaRPr lang="fr-FR" sz="24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9936.JPG"/>
          <p:cNvPicPr>
            <a:picLocks noChangeAspect="1"/>
          </p:cNvPicPr>
          <p:nvPr/>
        </p:nvPicPr>
        <p:blipFill>
          <a:blip r:embed="rId2" cstate="print"/>
          <a:srcRect l="5901" t="7335" r="2751" b="3875"/>
          <a:stretch>
            <a:fillRect/>
          </a:stretch>
        </p:blipFill>
        <p:spPr>
          <a:xfrm>
            <a:off x="755576" y="764704"/>
            <a:ext cx="7740000" cy="51377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395536" y="616530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Spectacle de la Manade du Grand Salan ( </a:t>
            </a:r>
            <a:r>
              <a:rPr lang="fr-FR" sz="2400" b="1" dirty="0" err="1" smtClean="0"/>
              <a:t>Bénabent</a:t>
            </a:r>
            <a:r>
              <a:rPr lang="fr-FR" sz="2400" b="1" dirty="0" smtClean="0"/>
              <a:t> )</a:t>
            </a:r>
            <a:endParaRPr lang="fr-FR" sz="24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9_64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740000" cy="5400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683568" y="594928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Création d’un Agenda 21 local</a:t>
            </a:r>
            <a:endParaRPr lang="fr-FR" sz="2800" b="1" dirty="0"/>
          </a:p>
        </p:txBody>
      </p:sp>
      <p:pic>
        <p:nvPicPr>
          <p:cNvPr id="4" name="Image 3" descr="Présentation au centre de vacances du CCAS.jpg"/>
          <p:cNvPicPr>
            <a:picLocks noChangeAspect="1"/>
          </p:cNvPicPr>
          <p:nvPr/>
        </p:nvPicPr>
        <p:blipFill>
          <a:blip r:embed="rId3" cstate="print"/>
          <a:srcRect t="37434" b="3505"/>
          <a:stretch>
            <a:fillRect/>
          </a:stretch>
        </p:blipFill>
        <p:spPr>
          <a:xfrm>
            <a:off x="683568" y="404664"/>
            <a:ext cx="7704000" cy="285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1259632" y="1700808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Présentation  aux touristes </a:t>
            </a:r>
          </a:p>
          <a:p>
            <a:pPr algn="ctr"/>
            <a:r>
              <a:rPr lang="fr-FR" sz="2800" b="1" smtClean="0"/>
              <a:t>de </a:t>
            </a:r>
            <a:r>
              <a:rPr lang="fr-FR" sz="2800" b="1" dirty="0" smtClean="0"/>
              <a:t>l’Agenda 21 local</a:t>
            </a:r>
          </a:p>
          <a:p>
            <a:pPr algn="ctr"/>
            <a:r>
              <a:rPr lang="fr-FR" sz="2000" b="1" smtClean="0"/>
              <a:t>(</a:t>
            </a:r>
            <a:r>
              <a:rPr lang="fr-FR" sz="2000" b="1" dirty="0" smtClean="0"/>
              <a:t>Développement durable</a:t>
            </a:r>
            <a:r>
              <a:rPr lang="fr-FR" sz="2800" b="1" dirty="0" smtClean="0"/>
              <a:t>)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104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t="31029" r="9838" b="16802"/>
          <a:stretch>
            <a:fillRect/>
          </a:stretch>
        </p:blipFill>
        <p:spPr>
          <a:xfrm>
            <a:off x="972400" y="3717032"/>
            <a:ext cx="7200000" cy="2766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2_1106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15914" r="12988" b="34093"/>
          <a:stretch>
            <a:fillRect/>
          </a:stretch>
        </p:blipFill>
        <p:spPr>
          <a:xfrm>
            <a:off x="971600" y="260648"/>
            <a:ext cx="7200000" cy="28671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1043608" y="321297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Matinée des associations</a:t>
            </a:r>
            <a:endParaRPr lang="fr-FR" sz="24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87624" y="3140968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Animations à la médiathèque</a:t>
            </a:r>
            <a:endParaRPr lang="fr-FR" sz="2400" b="1" dirty="0"/>
          </a:p>
        </p:txBody>
      </p:sp>
      <p:pic>
        <p:nvPicPr>
          <p:cNvPr id="6" name="Image 5" descr="DSC03291.JPG"/>
          <p:cNvPicPr>
            <a:picLocks noChangeAspect="1"/>
          </p:cNvPicPr>
          <p:nvPr/>
        </p:nvPicPr>
        <p:blipFill>
          <a:blip r:embed="rId2" cstate="print"/>
          <a:srcRect t="23532" b="21560"/>
          <a:stretch>
            <a:fillRect/>
          </a:stretch>
        </p:blipFill>
        <p:spPr>
          <a:xfrm>
            <a:off x="1259632" y="260648"/>
            <a:ext cx="6840000" cy="28167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 7" descr="DSC02867 (1).JPG"/>
          <p:cNvPicPr>
            <a:picLocks noChangeAspect="1"/>
          </p:cNvPicPr>
          <p:nvPr/>
        </p:nvPicPr>
        <p:blipFill>
          <a:blip r:embed="rId3" cstate="print"/>
          <a:srcRect t="5615" b="38239"/>
          <a:stretch>
            <a:fillRect/>
          </a:stretch>
        </p:blipFill>
        <p:spPr>
          <a:xfrm>
            <a:off x="1260392" y="3645024"/>
            <a:ext cx="6840000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0620.JPG"/>
          <p:cNvPicPr>
            <a:picLocks noChangeAspect="1"/>
          </p:cNvPicPr>
          <p:nvPr/>
        </p:nvPicPr>
        <p:blipFill>
          <a:blip r:embed="rId2" cstate="print"/>
          <a:srcRect t="16802" b="29844"/>
          <a:stretch>
            <a:fillRect/>
          </a:stretch>
        </p:blipFill>
        <p:spPr>
          <a:xfrm>
            <a:off x="683568" y="476672"/>
            <a:ext cx="7740000" cy="2742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539552" y="414908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Les équipes techniques  et la  commission travaux</a:t>
            </a:r>
          </a:p>
          <a:p>
            <a:pPr algn="ctr"/>
            <a:r>
              <a:rPr lang="fr-FR" sz="2400" b="1" dirty="0" smtClean="0"/>
              <a:t>ont réalisé de nombreux travaux  en 2010</a:t>
            </a:r>
            <a:endParaRPr lang="fr-FR" sz="24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501008"/>
            <a:ext cx="4500000" cy="29888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 5" descr="FC2_1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60648"/>
            <a:ext cx="4500000" cy="2988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107504" y="1988840"/>
            <a:ext cx="381642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Travaux de voirie :</a:t>
            </a:r>
          </a:p>
          <a:p>
            <a:pPr algn="ctr"/>
            <a:r>
              <a:rPr lang="fr-FR" sz="2800" dirty="0" smtClean="0"/>
              <a:t>Remise en état des rues </a:t>
            </a:r>
          </a:p>
          <a:p>
            <a:pPr algn="ctr"/>
            <a:r>
              <a:rPr lang="fr-FR" sz="2800" dirty="0" smtClean="0"/>
              <a:t> </a:t>
            </a:r>
          </a:p>
          <a:p>
            <a:pPr algn="ctr"/>
            <a:endParaRPr lang="fr-FR" sz="2000" dirty="0" smtClean="0"/>
          </a:p>
          <a:p>
            <a:pPr algn="ctr">
              <a:buFontTx/>
              <a:buChar char="-"/>
            </a:pPr>
            <a:r>
              <a:rPr lang="fr-FR" sz="2000" dirty="0" smtClean="0"/>
              <a:t> Rue </a:t>
            </a:r>
            <a:r>
              <a:rPr lang="fr-FR" sz="2000" dirty="0" err="1" smtClean="0"/>
              <a:t>Balmigère</a:t>
            </a:r>
            <a:r>
              <a:rPr lang="fr-FR" sz="2000" dirty="0" smtClean="0"/>
              <a:t> (Ovalie)</a:t>
            </a:r>
          </a:p>
          <a:p>
            <a:pPr algn="ctr">
              <a:buFontTx/>
              <a:buChar char="-"/>
            </a:pPr>
            <a:r>
              <a:rPr lang="fr-FR" sz="2000" dirty="0" smtClean="0"/>
              <a:t> Rue du Bel Air</a:t>
            </a:r>
          </a:p>
          <a:p>
            <a:pPr algn="ctr">
              <a:buFontTx/>
              <a:buChar char="-"/>
            </a:pPr>
            <a:r>
              <a:rPr lang="fr-FR" sz="2000" dirty="0" smtClean="0"/>
              <a:t> Impasse du Cabri</a:t>
            </a:r>
          </a:p>
          <a:p>
            <a:pPr algn="ctr">
              <a:buFontTx/>
              <a:buChar char="-"/>
            </a:pPr>
            <a:r>
              <a:rPr lang="fr-FR" sz="2000" dirty="0" smtClean="0"/>
              <a:t> 1</a:t>
            </a:r>
            <a:r>
              <a:rPr lang="fr-FR" sz="2000" baseline="30000" dirty="0" smtClean="0"/>
              <a:t>ère</a:t>
            </a:r>
            <a:r>
              <a:rPr lang="fr-FR" sz="2000" dirty="0" smtClean="0"/>
              <a:t> partie </a:t>
            </a:r>
            <a:r>
              <a:rPr lang="fr-FR" sz="2000" dirty="0" err="1" smtClean="0"/>
              <a:t>Ch</a:t>
            </a:r>
            <a:r>
              <a:rPr lang="fr-FR" sz="2000" dirty="0" smtClean="0"/>
              <a:t> . de la Procession</a:t>
            </a:r>
          </a:p>
          <a:p>
            <a:pPr algn="ctr">
              <a:buFontTx/>
              <a:buChar char="-"/>
            </a:pPr>
            <a:r>
              <a:rPr lang="fr-FR" sz="2000" dirty="0" smtClean="0"/>
              <a:t> Avenue de la Tramontane</a:t>
            </a:r>
          </a:p>
          <a:p>
            <a:pPr algn="ctr">
              <a:buFontTx/>
              <a:buChar char="-"/>
            </a:pPr>
            <a:r>
              <a:rPr lang="fr-FR" sz="2000" dirty="0" smtClean="0"/>
              <a:t> Avenue des Muriers</a:t>
            </a:r>
          </a:p>
          <a:p>
            <a:pPr algn="ctr">
              <a:buFontTx/>
              <a:buChar char="-"/>
            </a:pPr>
            <a:endParaRPr lang="fr-FR" sz="2000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11_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5400000" cy="38157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11_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636912"/>
            <a:ext cx="5400000" cy="39365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251520" y="4725144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Les avenues  des Mûriers  et de la Tramontane</a:t>
            </a:r>
          </a:p>
          <a:p>
            <a:pPr algn="ctr"/>
            <a:r>
              <a:rPr lang="fr-FR" dirty="0" smtClean="0"/>
              <a:t>Décembre 2010 </a:t>
            </a:r>
            <a:endParaRPr lang="fr-FR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488" y="3356992"/>
            <a:ext cx="4320000" cy="2970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2_14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56992"/>
            <a:ext cx="4320000" cy="2952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251520" y="836712"/>
            <a:ext cx="4248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Eau &amp; Assainissement</a:t>
            </a:r>
          </a:p>
          <a:p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 Pluvial partie basse du village  (CD37)</a:t>
            </a:r>
          </a:p>
          <a:p>
            <a:pPr>
              <a:buFontTx/>
              <a:buChar char="-"/>
            </a:pPr>
            <a:r>
              <a:rPr lang="fr-FR" dirty="0" smtClean="0"/>
              <a:t> Changement  du sur presseur « Bel Ai r»</a:t>
            </a:r>
          </a:p>
          <a:p>
            <a:pPr>
              <a:buFontTx/>
              <a:buChar char="-"/>
            </a:pPr>
            <a:r>
              <a:rPr lang="fr-FR" dirty="0" smtClean="0"/>
              <a:t> Réunion publique « économiseur d’eau »</a:t>
            </a:r>
            <a:endParaRPr lang="fr-FR" dirty="0"/>
          </a:p>
        </p:txBody>
      </p:sp>
      <p:pic>
        <p:nvPicPr>
          <p:cNvPr id="4" name="Image 3" descr="FC2_1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60648"/>
            <a:ext cx="4320000" cy="2869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740000" cy="5292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611560" y="602128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Prolongation du cordon dunaire, place des Embruns </a:t>
            </a:r>
            <a:endParaRPr lang="fr-FR" sz="2800" dirty="0"/>
          </a:p>
        </p:txBody>
      </p:sp>
      <p:pic>
        <p:nvPicPr>
          <p:cNvPr id="4" name="Image 3" descr="agglo-agde-pezen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4797152"/>
            <a:ext cx="720000" cy="658983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7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860000" cy="3122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 descr="FC1_7905.JPG"/>
          <p:cNvPicPr>
            <a:picLocks noChangeAspect="1"/>
          </p:cNvPicPr>
          <p:nvPr/>
        </p:nvPicPr>
        <p:blipFill>
          <a:blip r:embed="rId3" cstate="print"/>
          <a:srcRect l="8263" t="19288"/>
          <a:stretch>
            <a:fillRect/>
          </a:stretch>
        </p:blipFill>
        <p:spPr>
          <a:xfrm>
            <a:off x="323528" y="3645024"/>
            <a:ext cx="5040000" cy="2956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 descr="FC1_7903.JPG"/>
          <p:cNvPicPr>
            <a:picLocks noChangeAspect="1"/>
          </p:cNvPicPr>
          <p:nvPr/>
        </p:nvPicPr>
        <p:blipFill>
          <a:blip r:embed="rId4" cstate="print"/>
          <a:srcRect l="3437" t="3761" r="3561" b="10616"/>
          <a:stretch>
            <a:fillRect/>
          </a:stretch>
        </p:blipFill>
        <p:spPr>
          <a:xfrm rot="180151">
            <a:off x="4485678" y="1519464"/>
            <a:ext cx="4140000" cy="2531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5580112" y="4221088"/>
            <a:ext cx="3024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Chantier d’insertion</a:t>
            </a:r>
            <a:endParaRPr lang="fr-FR" sz="2800" b="1" dirty="0"/>
          </a:p>
          <a:p>
            <a:pPr algn="ctr"/>
            <a:r>
              <a:rPr lang="fr-FR" sz="2800" b="1" dirty="0" smtClean="0"/>
              <a:t>aire de jeux</a:t>
            </a:r>
          </a:p>
          <a:p>
            <a:pPr algn="ctr"/>
            <a:r>
              <a:rPr lang="fr-FR" sz="2800" b="1" dirty="0" smtClean="0"/>
              <a:t> &amp; banque alimentaire</a:t>
            </a:r>
            <a:endParaRPr lang="fr-FR" sz="2800" b="1" dirty="0"/>
          </a:p>
        </p:txBody>
      </p:sp>
      <p:pic>
        <p:nvPicPr>
          <p:cNvPr id="7" name="Image 6" descr="agglo-agde-pezena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04664"/>
            <a:ext cx="786667" cy="72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68344" y="548680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+mj-lt"/>
              </a:rPr>
              <a:t>Avec la CAHM</a:t>
            </a:r>
            <a:endParaRPr lang="fr-FR" sz="1600" b="1" dirty="0">
              <a:latin typeface="+mj-lt"/>
            </a:endParaRPr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740000" cy="5140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agglo-agde-pezen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4653136"/>
            <a:ext cx="720000" cy="658983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4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740000" cy="5140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agglo-agde-pezen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5877272"/>
            <a:ext cx="720000" cy="65898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1560" y="6021288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Avec la Communauté Agglo Hérault Méditerranée  (C.A.H.M)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7740000" cy="5388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611560" y="5877272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Visite du cordon dunaire par les élus du littoral  et annonce de l’arrêt du projet «éolien» en mer  -  Gilles d’Ettore et Elie </a:t>
            </a:r>
            <a:r>
              <a:rPr lang="fr-FR" sz="2000" b="1" dirty="0" err="1" smtClean="0"/>
              <a:t>Aboud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890.JPG"/>
          <p:cNvPicPr>
            <a:picLocks noChangeAspect="1"/>
          </p:cNvPicPr>
          <p:nvPr/>
        </p:nvPicPr>
        <p:blipFill>
          <a:blip r:embed="rId2" cstate="print"/>
          <a:srcRect l="3538" t="31911" r="4326" b="11410"/>
          <a:stretch>
            <a:fillRect/>
          </a:stretch>
        </p:blipFill>
        <p:spPr>
          <a:xfrm>
            <a:off x="827584" y="188640"/>
            <a:ext cx="7380000" cy="2964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 descr="FC2_1891.JPG"/>
          <p:cNvPicPr>
            <a:picLocks noChangeAspect="1"/>
          </p:cNvPicPr>
          <p:nvPr/>
        </p:nvPicPr>
        <p:blipFill>
          <a:blip r:embed="rId3" cstate="print"/>
          <a:srcRect l="3538" t="37985" b="5546"/>
          <a:stretch>
            <a:fillRect/>
          </a:stretch>
        </p:blipFill>
        <p:spPr>
          <a:xfrm>
            <a:off x="827584" y="3717032"/>
            <a:ext cx="7380000" cy="28316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395536" y="321297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10 décembre : 1</a:t>
            </a:r>
            <a:r>
              <a:rPr lang="fr-FR" sz="2400" b="1" baseline="30000" dirty="0" smtClean="0"/>
              <a:t>ère</a:t>
            </a:r>
            <a:r>
              <a:rPr lang="fr-FR" sz="2400" b="1" dirty="0" smtClean="0"/>
              <a:t> Réunion  publique de concertation Agenda 21</a:t>
            </a:r>
            <a:endParaRPr lang="fr-FR" sz="20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5877272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400" b="1" dirty="0" smtClean="0">
                <a:solidFill>
                  <a:prstClr val="white"/>
                </a:solidFill>
              </a:rPr>
              <a:t>Commémoration du 11 novembre 1918 </a:t>
            </a:r>
          </a:p>
          <a:p>
            <a:pPr lvl="0" algn="ctr"/>
            <a:r>
              <a:rPr lang="fr-FR" sz="2000" b="1" dirty="0" smtClean="0">
                <a:solidFill>
                  <a:prstClr val="white"/>
                </a:solidFill>
              </a:rPr>
              <a:t>avec l’ Association des Anciens Combattants</a:t>
            </a:r>
            <a:endParaRPr lang="fr-FR" sz="2000" b="1" dirty="0">
              <a:solidFill>
                <a:prstClr val="white"/>
              </a:solidFill>
            </a:endParaRPr>
          </a:p>
        </p:txBody>
      </p:sp>
      <p:pic>
        <p:nvPicPr>
          <p:cNvPr id="3" name="Image 2" descr="FC2_1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740000" cy="5520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11_0015.JPG"/>
          <p:cNvPicPr>
            <a:picLocks noChangeAspect="1"/>
          </p:cNvPicPr>
          <p:nvPr/>
        </p:nvPicPr>
        <p:blipFill>
          <a:blip r:embed="rId2" cstate="print"/>
          <a:srcRect t="7673"/>
          <a:stretch>
            <a:fillRect/>
          </a:stretch>
        </p:blipFill>
        <p:spPr>
          <a:xfrm>
            <a:off x="683568" y="260648"/>
            <a:ext cx="7740000" cy="51984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683568" y="5805264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Création d’une Aire de jeux pour les enfants </a:t>
            </a:r>
            <a:r>
              <a:rPr lang="fr-FR" dirty="0" smtClean="0"/>
              <a:t>(av. de l’égalité) </a:t>
            </a:r>
          </a:p>
          <a:p>
            <a:pPr algn="ctr"/>
            <a:r>
              <a:rPr lang="fr-FR" dirty="0" smtClean="0"/>
              <a:t>( ouverture fin janvier 2011)</a:t>
            </a:r>
            <a:endParaRPr lang="fr-FR" dirty="0"/>
          </a:p>
        </p:txBody>
      </p:sp>
      <p:pic>
        <p:nvPicPr>
          <p:cNvPr id="4" name="Image 3" descr="agglo-agde-pezen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4365104"/>
            <a:ext cx="900000" cy="823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6256" y="3861048"/>
            <a:ext cx="1521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/>
              <a:t>Avec la CAHM</a:t>
            </a:r>
            <a:endParaRPr lang="fr-FR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740000" cy="5140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683568" y="5805264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Marché de Noël (fin novembre 2010)</a:t>
            </a:r>
            <a:endParaRPr lang="fr-FR" sz="2800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199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611560" y="476672"/>
            <a:ext cx="7740000" cy="51652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467544" y="594928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Concert de Noël avec l’école de musique et la </a:t>
            </a:r>
            <a:r>
              <a:rPr lang="fr-FR" sz="2800" dirty="0" err="1" smtClean="0"/>
              <a:t>Marsilia</a:t>
            </a:r>
            <a:r>
              <a:rPr lang="fr-FR" sz="2800" dirty="0" smtClean="0"/>
              <a:t> </a:t>
            </a:r>
            <a:endParaRPr lang="fr-FR" sz="2800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740000" cy="54317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611560" y="616530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 Père Noël est passé rendre visite aux petits </a:t>
            </a:r>
            <a:r>
              <a:rPr lang="fr-FR" sz="2400" b="1" dirty="0" err="1" smtClean="0"/>
              <a:t>Portiragnais</a:t>
            </a:r>
            <a:endParaRPr lang="fr-FR" sz="24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2_2115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683568" y="332656"/>
            <a:ext cx="7740000" cy="5344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827584" y="602128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Départ à la retraite de Jacques </a:t>
            </a:r>
            <a:r>
              <a:rPr lang="fr-FR" sz="2800" b="1" dirty="0" err="1" smtClean="0"/>
              <a:t>Baduel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1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32656"/>
            <a:ext cx="6840000" cy="513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547664" y="5805264"/>
            <a:ext cx="6212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/>
              <a:t>Aménagement des Archives Municipales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ouv bulletin 20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542"/>
          <a:stretch>
            <a:fillRect/>
          </a:stretch>
        </p:blipFill>
        <p:spPr>
          <a:xfrm>
            <a:off x="683568" y="1772816"/>
            <a:ext cx="2894853" cy="37772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5004048" y="1700808"/>
            <a:ext cx="30243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Calibri" pitchFamily="34" charset="0"/>
                <a:cs typeface="Calibri" pitchFamily="34" charset="0"/>
              </a:rPr>
              <a:t>Réalisation </a:t>
            </a:r>
          </a:p>
          <a:p>
            <a:pPr algn="ctr"/>
            <a:r>
              <a:rPr lang="fr-FR" b="1" dirty="0" smtClean="0">
                <a:latin typeface="Calibri" pitchFamily="34" charset="0"/>
                <a:cs typeface="Calibri" pitchFamily="34" charset="0"/>
              </a:rPr>
              <a:t>Commission communication</a:t>
            </a:r>
          </a:p>
          <a:p>
            <a:pPr algn="ctr"/>
            <a:r>
              <a:rPr lang="fr-FR" sz="1200" b="1" dirty="0" smtClean="0">
                <a:latin typeface="Calibri" pitchFamily="34" charset="0"/>
                <a:cs typeface="Calibri" pitchFamily="34" charset="0"/>
              </a:rPr>
              <a:t>Janvier 2011</a:t>
            </a:r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015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404664"/>
            <a:ext cx="7200000" cy="54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395536" y="594928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Repas des Séniors avec les jeunes, les bénévoles, les élus </a:t>
            </a:r>
          </a:p>
          <a:p>
            <a:pPr algn="ctr"/>
            <a:r>
              <a:rPr lang="fr-FR" sz="2400" b="1" dirty="0" smtClean="0"/>
              <a:t> et le CCAS</a:t>
            </a:r>
            <a:endParaRPr lang="fr-FR" sz="2400" b="1" dirty="0"/>
          </a:p>
        </p:txBody>
      </p:sp>
      <p:pic>
        <p:nvPicPr>
          <p:cNvPr id="6" name="Image 5" descr="DSC01512.JPG"/>
          <p:cNvPicPr>
            <a:picLocks noChangeAspect="1"/>
          </p:cNvPicPr>
          <p:nvPr/>
        </p:nvPicPr>
        <p:blipFill>
          <a:blip r:embed="rId3" cstate="print"/>
          <a:srcRect l="8263" t="6996" r="24012" b="22105"/>
          <a:stretch>
            <a:fillRect/>
          </a:stretch>
        </p:blipFill>
        <p:spPr>
          <a:xfrm>
            <a:off x="179512" y="260648"/>
            <a:ext cx="5040000" cy="35748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 6" descr="DSC01522.JPG"/>
          <p:cNvPicPr>
            <a:picLocks noChangeAspect="1"/>
          </p:cNvPicPr>
          <p:nvPr/>
        </p:nvPicPr>
        <p:blipFill>
          <a:blip r:embed="rId4" cstate="print"/>
          <a:srcRect l="16138" t="15351" r="12201" b="18501"/>
          <a:stretch>
            <a:fillRect/>
          </a:stretch>
        </p:blipFill>
        <p:spPr>
          <a:xfrm>
            <a:off x="3923928" y="2420888"/>
            <a:ext cx="5040000" cy="34892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C1_7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80000" cy="613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Image 1" descr="FC1_7304.JPG"/>
          <p:cNvPicPr>
            <a:picLocks noChangeAspect="1"/>
          </p:cNvPicPr>
          <p:nvPr/>
        </p:nvPicPr>
        <p:blipFill>
          <a:blip r:embed="rId3" cstate="print"/>
          <a:srcRect l="25588" t="8502" r="16860" b="8502"/>
          <a:stretch>
            <a:fillRect/>
          </a:stretch>
        </p:blipFill>
        <p:spPr>
          <a:xfrm>
            <a:off x="467864" y="3861048"/>
            <a:ext cx="2880000" cy="2758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 descr="FC1_7310.JPG"/>
          <p:cNvPicPr>
            <a:picLocks noChangeAspect="1"/>
          </p:cNvPicPr>
          <p:nvPr/>
        </p:nvPicPr>
        <p:blipFill>
          <a:blip r:embed="rId4" cstate="print"/>
          <a:srcRect l="7476" t="6011" r="10626" b="15522"/>
          <a:stretch>
            <a:fillRect/>
          </a:stretch>
        </p:blipFill>
        <p:spPr>
          <a:xfrm>
            <a:off x="2843808" y="0"/>
            <a:ext cx="3600000" cy="2284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C1_7717.JPG"/>
          <p:cNvPicPr>
            <a:picLocks noChangeAspect="1"/>
          </p:cNvPicPr>
          <p:nvPr/>
        </p:nvPicPr>
        <p:blipFill>
          <a:blip r:embed="rId2" cstate="print"/>
          <a:srcRect l="2751" t="3909" b="8637"/>
          <a:stretch>
            <a:fillRect/>
          </a:stretch>
        </p:blipFill>
        <p:spPr>
          <a:xfrm>
            <a:off x="683568" y="548680"/>
            <a:ext cx="7740000" cy="46379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899592" y="580526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Carnaval 2010 </a:t>
            </a:r>
            <a:endParaRPr lang="fr-FR" sz="2800" b="1" dirty="0"/>
          </a:p>
        </p:txBody>
      </p:sp>
    </p:spTree>
  </p:cSld>
  <p:clrMapOvr>
    <a:masterClrMapping/>
  </p:clrMapOvr>
  <p:transition spd="med" advClick="0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507</Words>
  <Application>Microsoft Office PowerPoint</Application>
  <PresentationFormat>Affichage à l'écran (4:3)</PresentationFormat>
  <Paragraphs>93</Paragraphs>
  <Slides>60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1" baseType="lpstr">
      <vt:lpstr>Thème Office</vt:lpstr>
      <vt:lpstr>Le Maire et le Conseil Municipal  vous présentent leurs meilleurs vœux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COURADIN</dc:creator>
  <cp:lastModifiedBy>COURADIN</cp:lastModifiedBy>
  <cp:revision>104</cp:revision>
  <dcterms:created xsi:type="dcterms:W3CDTF">2011-01-13T08:07:26Z</dcterms:created>
  <dcterms:modified xsi:type="dcterms:W3CDTF">2012-12-31T17:33:50Z</dcterms:modified>
</cp:coreProperties>
</file>