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9" r:id="rId5"/>
    <p:sldId id="261" r:id="rId6"/>
    <p:sldId id="263" r:id="rId7"/>
    <p:sldId id="264" r:id="rId8"/>
    <p:sldId id="265" r:id="rId9"/>
    <p:sldId id="266" r:id="rId10"/>
    <p:sldId id="296" r:id="rId11"/>
    <p:sldId id="267" r:id="rId12"/>
    <p:sldId id="295" r:id="rId13"/>
    <p:sldId id="298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80" r:id="rId23"/>
    <p:sldId id="286" r:id="rId24"/>
    <p:sldId id="276" r:id="rId25"/>
    <p:sldId id="290" r:id="rId26"/>
    <p:sldId id="277" r:id="rId27"/>
    <p:sldId id="289" r:id="rId28"/>
    <p:sldId id="278" r:id="rId29"/>
    <p:sldId id="279" r:id="rId30"/>
    <p:sldId id="284" r:id="rId31"/>
    <p:sldId id="282" r:id="rId32"/>
    <p:sldId id="285" r:id="rId33"/>
    <p:sldId id="292" r:id="rId34"/>
    <p:sldId id="287" r:id="rId35"/>
    <p:sldId id="288" r:id="rId36"/>
    <p:sldId id="283" r:id="rId37"/>
    <p:sldId id="291" r:id="rId38"/>
    <p:sldId id="297" r:id="rId39"/>
    <p:sldId id="293" r:id="rId40"/>
    <p:sldId id="294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FF67B-A772-486B-9F19-F219B6E55A4C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B872-4298-4380-BB21-7D299A742B2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8728" y="5214950"/>
            <a:ext cx="6400800" cy="1285884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  <a:latin typeface="Monotype Corsiva" pitchFamily="66" charset="0"/>
              </a:rPr>
              <a:t>Le Maire et le Conseil Municipal </a:t>
            </a:r>
          </a:p>
          <a:p>
            <a:r>
              <a:rPr lang="fr-FR" b="1" dirty="0" smtClean="0">
                <a:solidFill>
                  <a:schemeClr val="tx1"/>
                </a:solidFill>
                <a:latin typeface="Monotype Corsiva" pitchFamily="66" charset="0"/>
              </a:rPr>
              <a:t>vous présentent leurs meilleurs vœux</a:t>
            </a:r>
            <a:endParaRPr lang="fr-FR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Image 3" descr="FC9_4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428604"/>
            <a:ext cx="6991292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C9_4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8280000" cy="5499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Fête de la Musique</a:t>
            </a:r>
            <a:endParaRPr lang="fr-FR" sz="3600" b="1" dirty="0"/>
          </a:p>
        </p:txBody>
      </p:sp>
      <p:pic>
        <p:nvPicPr>
          <p:cNvPr id="5" name="Image 4" descr="FC9_4702.jpg"/>
          <p:cNvPicPr>
            <a:picLocks noChangeAspect="1"/>
          </p:cNvPicPr>
          <p:nvPr/>
        </p:nvPicPr>
        <p:blipFill>
          <a:blip r:embed="rId3" cstate="print"/>
          <a:srcRect t="10680"/>
          <a:stretch>
            <a:fillRect/>
          </a:stretch>
        </p:blipFill>
        <p:spPr>
          <a:xfrm>
            <a:off x="3000364" y="1071546"/>
            <a:ext cx="3240000" cy="179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4772.jpg"/>
          <p:cNvPicPr>
            <a:picLocks noChangeAspect="1"/>
          </p:cNvPicPr>
          <p:nvPr/>
        </p:nvPicPr>
        <p:blipFill>
          <a:blip r:embed="rId4" cstate="print"/>
          <a:srcRect l="19844" t="16856" b="9121"/>
          <a:stretch>
            <a:fillRect/>
          </a:stretch>
        </p:blipFill>
        <p:spPr>
          <a:xfrm>
            <a:off x="3000364" y="4572008"/>
            <a:ext cx="3240000" cy="1987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Olympiades des écoles</a:t>
            </a:r>
            <a:endParaRPr lang="fr-FR" b="1" dirty="0"/>
          </a:p>
        </p:txBody>
      </p:sp>
      <p:pic>
        <p:nvPicPr>
          <p:cNvPr id="7" name="Espace réservé du contenu 6" descr="FC9_4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870685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4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013165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 descr="FC9_4310.jpg"/>
          <p:cNvPicPr>
            <a:picLocks noChangeAspect="1"/>
          </p:cNvPicPr>
          <p:nvPr/>
        </p:nvPicPr>
        <p:blipFill>
          <a:blip r:embed="rId4" cstate="print"/>
          <a:srcRect l="7031" r="43750"/>
          <a:stretch>
            <a:fillRect/>
          </a:stretch>
        </p:blipFill>
        <p:spPr>
          <a:xfrm>
            <a:off x="4857752" y="1142984"/>
            <a:ext cx="3960000" cy="534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Le Conseil d’Agglo à </a:t>
            </a:r>
            <a:r>
              <a:rPr lang="fr-FR" sz="3600" b="1" dirty="0" err="1" smtClean="0"/>
              <a:t>Portiragnes</a:t>
            </a:r>
            <a:endParaRPr lang="fr-FR" sz="3600" b="1" dirty="0"/>
          </a:p>
        </p:txBody>
      </p:sp>
      <p:pic>
        <p:nvPicPr>
          <p:cNvPr id="5" name="Image 4" descr="FC9_4951.jpg"/>
          <p:cNvPicPr>
            <a:picLocks noChangeAspect="1"/>
          </p:cNvPicPr>
          <p:nvPr/>
        </p:nvPicPr>
        <p:blipFill>
          <a:blip r:embed="rId2" cstate="print"/>
          <a:srcRect t="19013"/>
          <a:stretch>
            <a:fillRect/>
          </a:stretch>
        </p:blipFill>
        <p:spPr>
          <a:xfrm>
            <a:off x="642910" y="1357298"/>
            <a:ext cx="7920000" cy="426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 descr="FC9_4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643314"/>
            <a:ext cx="4320000" cy="30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72560" cy="1000132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Kevin Gimeno </a:t>
            </a:r>
            <a:r>
              <a:rPr lang="fr-FR" sz="2200" b="1" dirty="0" smtClean="0"/>
              <a:t>Champion de France de rugby ( -18 ans) 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b="1" dirty="0" smtClean="0"/>
              <a:t>et Sophie </a:t>
            </a:r>
            <a:r>
              <a:rPr lang="fr-FR" sz="3600" b="1" dirty="0" err="1" smtClean="0"/>
              <a:t>Gandillon</a:t>
            </a:r>
            <a:r>
              <a:rPr lang="fr-FR" sz="3600" b="1" dirty="0" smtClean="0"/>
              <a:t> </a:t>
            </a:r>
            <a:r>
              <a:rPr lang="fr-FR" sz="2200" b="1" dirty="0" smtClean="0"/>
              <a:t>Championne de France de Tennis de table</a:t>
            </a:r>
            <a:endParaRPr lang="fr-FR" sz="3600" b="1" dirty="0"/>
          </a:p>
        </p:txBody>
      </p:sp>
      <p:pic>
        <p:nvPicPr>
          <p:cNvPr id="7" name="Image 6" descr="IMG_4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7866514" cy="48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IMG_4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390520"/>
            <a:ext cx="3249604" cy="48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571472" y="6286520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Black" pitchFamily="34" charset="0"/>
              </a:rPr>
              <a:t>Tous les deux seront  fait «Citoyens d’honneur» de la ville 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Semaine Culturelle et Sportive</a:t>
            </a:r>
            <a:endParaRPr lang="fr-FR" sz="3600" b="1" dirty="0"/>
          </a:p>
        </p:txBody>
      </p:sp>
      <p:pic>
        <p:nvPicPr>
          <p:cNvPr id="11" name="Image 10" descr="FC9_4798.jpg"/>
          <p:cNvPicPr>
            <a:picLocks noChangeAspect="1"/>
          </p:cNvPicPr>
          <p:nvPr/>
        </p:nvPicPr>
        <p:blipFill>
          <a:blip r:embed="rId2" cstate="print"/>
          <a:srcRect t="11484"/>
          <a:stretch>
            <a:fillRect/>
          </a:stretch>
        </p:blipFill>
        <p:spPr>
          <a:xfrm>
            <a:off x="642910" y="1214422"/>
            <a:ext cx="7920000" cy="4955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2357422" y="628652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Black" pitchFamily="34" charset="0"/>
                <a:cs typeface="Aharoni" pitchFamily="2" charset="-79"/>
              </a:rPr>
              <a:t>Exposition </a:t>
            </a:r>
            <a:r>
              <a:rPr lang="fr-FR" dirty="0" err="1" smtClean="0">
                <a:latin typeface="Arial Black" pitchFamily="34" charset="0"/>
                <a:cs typeface="Aharoni" pitchFamily="2" charset="-79"/>
              </a:rPr>
              <a:t>Retirada</a:t>
            </a:r>
            <a:endParaRPr lang="fr-FR" dirty="0"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Semaine Culturelle et Sportive</a:t>
            </a:r>
            <a:endParaRPr lang="fr-FR" b="1" dirty="0"/>
          </a:p>
        </p:txBody>
      </p:sp>
      <p:pic>
        <p:nvPicPr>
          <p:cNvPr id="10" name="Espace réservé du contenu 9" descr="FC9_4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 descr="FC9_4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71546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 descr="FC9_4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929066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 15" descr="FC9_4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929066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Pavillon bleu 2009</a:t>
            </a:r>
            <a:endParaRPr lang="fr-FR" sz="3600" b="1" dirty="0"/>
          </a:p>
        </p:txBody>
      </p:sp>
      <p:pic>
        <p:nvPicPr>
          <p:cNvPr id="6" name="Image 5" descr="Ro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7920000" cy="5134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Nouvel accès CD 37</a:t>
            </a:r>
            <a:endParaRPr lang="fr-FR" sz="3600" b="1" dirty="0"/>
          </a:p>
        </p:txBody>
      </p:sp>
      <p:pic>
        <p:nvPicPr>
          <p:cNvPr id="8" name="Espace réservé du contenu 7" descr="FC9_5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7920000" cy="52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Evènement :</a:t>
            </a:r>
            <a:br>
              <a:rPr lang="fr-FR" sz="3600" b="1" dirty="0" smtClean="0"/>
            </a:br>
            <a:r>
              <a:rPr lang="fr-FR" sz="3600" b="1" dirty="0" smtClean="0"/>
              <a:t>Canal du Midi en Fête</a:t>
            </a:r>
            <a:endParaRPr lang="fr-FR" sz="3600" b="1" dirty="0"/>
          </a:p>
        </p:txBody>
      </p:sp>
      <p:pic>
        <p:nvPicPr>
          <p:cNvPr id="6" name="Espace réservé du contenu 5" descr="FC9_49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5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000504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 descr="2010_Canal_du_Midi.jpg"/>
          <p:cNvPicPr>
            <a:picLocks noChangeAspect="1"/>
          </p:cNvPicPr>
          <p:nvPr/>
        </p:nvPicPr>
        <p:blipFill>
          <a:blip r:embed="rId4" cstate="print"/>
          <a:srcRect l="8593" t="6640" r="49219" b="4687"/>
          <a:stretch>
            <a:fillRect/>
          </a:stretch>
        </p:blipFill>
        <p:spPr>
          <a:xfrm>
            <a:off x="4786314" y="1238232"/>
            <a:ext cx="3857652" cy="540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Féria 2009</a:t>
            </a:r>
            <a:endParaRPr lang="fr-FR" sz="3600" b="1" dirty="0"/>
          </a:p>
        </p:txBody>
      </p:sp>
      <p:pic>
        <p:nvPicPr>
          <p:cNvPr id="6" name="Espace réservé du contenu 5" descr="FC9_5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2528" y="1214422"/>
            <a:ext cx="7920000" cy="52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C9_3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14422"/>
            <a:ext cx="7920000" cy="52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Journées mondiales des zones humides</a:t>
            </a:r>
            <a:endParaRPr lang="fr-FR" sz="3600" b="1" dirty="0"/>
          </a:p>
        </p:txBody>
      </p:sp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Féria 2009</a:t>
            </a:r>
            <a:endParaRPr lang="fr-FR" sz="3600" b="1" dirty="0"/>
          </a:p>
        </p:txBody>
      </p:sp>
      <p:pic>
        <p:nvPicPr>
          <p:cNvPr id="11" name="Image 10" descr="FC9_5220.jpg"/>
          <p:cNvPicPr>
            <a:picLocks noChangeAspect="1"/>
          </p:cNvPicPr>
          <p:nvPr/>
        </p:nvPicPr>
        <p:blipFill>
          <a:blip r:embed="rId2" cstate="print"/>
          <a:srcRect l="35239" r="7985"/>
          <a:stretch>
            <a:fillRect/>
          </a:stretch>
        </p:blipFill>
        <p:spPr>
          <a:xfrm>
            <a:off x="4714876" y="1500174"/>
            <a:ext cx="400052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Espace réservé du contenu 16" descr="FC9_51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4548" r="3043"/>
          <a:stretch>
            <a:fillRect/>
          </a:stretch>
        </p:blipFill>
        <p:spPr>
          <a:xfrm>
            <a:off x="357158" y="1500174"/>
            <a:ext cx="400052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14 juillet </a:t>
            </a:r>
            <a:endParaRPr lang="fr-FR" sz="3600" b="1" dirty="0"/>
          </a:p>
        </p:txBody>
      </p:sp>
      <p:pic>
        <p:nvPicPr>
          <p:cNvPr id="6" name="Espace réservé du contenu 5" descr="FC9_5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937" r="20646"/>
          <a:stretch>
            <a:fillRect/>
          </a:stretch>
        </p:blipFill>
        <p:spPr>
          <a:xfrm>
            <a:off x="4572000" y="1100834"/>
            <a:ext cx="4261692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53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874919"/>
            <a:ext cx="3960000" cy="2625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 descr="FC9_5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000108"/>
            <a:ext cx="3960000" cy="2726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78 0  L 0.25 0.16133  L 0.072 0.16133  L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Expo «</a:t>
            </a:r>
            <a:r>
              <a:rPr lang="fr-FR" sz="3600" b="1" dirty="0" err="1" smtClean="0"/>
              <a:t>Portiragnes</a:t>
            </a:r>
            <a:r>
              <a:rPr lang="fr-FR" sz="3600" b="1" dirty="0" smtClean="0"/>
              <a:t> Autrefois »</a:t>
            </a:r>
            <a:endParaRPr lang="fr-FR" sz="3600" b="1" dirty="0"/>
          </a:p>
        </p:txBody>
      </p:sp>
      <p:pic>
        <p:nvPicPr>
          <p:cNvPr id="9" name="Espace réservé du contenu 8" descr="DSC012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811"/>
          <a:stretch>
            <a:fillRect/>
          </a:stretch>
        </p:blipFill>
        <p:spPr>
          <a:xfrm>
            <a:off x="428596" y="3816586"/>
            <a:ext cx="3960000" cy="2827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 descr="DSC01272.JPG"/>
          <p:cNvPicPr>
            <a:picLocks noChangeAspect="1"/>
          </p:cNvPicPr>
          <p:nvPr/>
        </p:nvPicPr>
        <p:blipFill>
          <a:blip r:embed="rId3" cstate="print"/>
          <a:srcRect t="4811"/>
          <a:stretch>
            <a:fillRect/>
          </a:stretch>
        </p:blipFill>
        <p:spPr>
          <a:xfrm>
            <a:off x="428596" y="816190"/>
            <a:ext cx="3960000" cy="2827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 11" descr="FC9_5439.jpg"/>
          <p:cNvPicPr>
            <a:picLocks noChangeAspect="1"/>
          </p:cNvPicPr>
          <p:nvPr/>
        </p:nvPicPr>
        <p:blipFill>
          <a:blip r:embed="rId4" cstate="print"/>
          <a:srcRect l="34017" r="9208"/>
          <a:stretch>
            <a:fillRect/>
          </a:stretch>
        </p:blipFill>
        <p:spPr>
          <a:xfrm>
            <a:off x="4714876" y="1857364"/>
            <a:ext cx="400052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Expositions au </a:t>
            </a:r>
            <a:r>
              <a:rPr lang="fr-FR" sz="3600" b="1" dirty="0" err="1" smtClean="0"/>
              <a:t>Campestre</a:t>
            </a:r>
            <a:endParaRPr lang="fr-FR" sz="3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57158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 Black" pitchFamily="34" charset="0"/>
              </a:rPr>
              <a:t>Michel Leray- Durand 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86314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 Black" pitchFamily="34" charset="0"/>
              </a:rPr>
              <a:t>Alain Roque</a:t>
            </a:r>
            <a:endParaRPr lang="fr-FR" sz="1400" dirty="0">
              <a:latin typeface="Arial Black" pitchFamily="34" charset="0"/>
            </a:endParaRPr>
          </a:p>
        </p:txBody>
      </p:sp>
      <p:pic>
        <p:nvPicPr>
          <p:cNvPr id="13" name="Espace réservé du contenu 12" descr="FC9_5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985" r="13308"/>
          <a:stretch>
            <a:fillRect/>
          </a:stretch>
        </p:blipFill>
        <p:spPr>
          <a:xfrm>
            <a:off x="285720" y="1357297"/>
            <a:ext cx="4136682" cy="4680000"/>
          </a:xfrm>
        </p:spPr>
      </p:pic>
      <p:pic>
        <p:nvPicPr>
          <p:cNvPr id="15" name="Image 14" descr="FC9_5516.jpg"/>
          <p:cNvPicPr>
            <a:picLocks noChangeAspect="1"/>
          </p:cNvPicPr>
          <p:nvPr/>
        </p:nvPicPr>
        <p:blipFill>
          <a:blip r:embed="rId3" cstate="print"/>
          <a:srcRect l="9125" r="31059"/>
          <a:stretch>
            <a:fillRect/>
          </a:stretch>
        </p:blipFill>
        <p:spPr>
          <a:xfrm>
            <a:off x="4643438" y="1357298"/>
            <a:ext cx="4214842" cy="4680000"/>
          </a:xfrm>
          <a:prstGeom prst="rect">
            <a:avLst/>
          </a:prstGeom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Fête locale</a:t>
            </a:r>
            <a:endParaRPr lang="fr-FR" sz="3600" b="1" dirty="0"/>
          </a:p>
        </p:txBody>
      </p:sp>
      <p:pic>
        <p:nvPicPr>
          <p:cNvPr id="16" name="Espace réservé du contenu 15" descr="FC9_5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628" b="13188"/>
          <a:stretch>
            <a:fillRect/>
          </a:stretch>
        </p:blipFill>
        <p:spPr>
          <a:xfrm>
            <a:off x="428596" y="1071546"/>
            <a:ext cx="5885677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 13" descr="FC9_5800.jpg"/>
          <p:cNvPicPr>
            <a:picLocks noChangeAspect="1"/>
          </p:cNvPicPr>
          <p:nvPr/>
        </p:nvPicPr>
        <p:blipFill>
          <a:blip r:embed="rId3" cstate="print"/>
          <a:srcRect l="9457" t="13536" r="11105" b="14712"/>
          <a:stretch>
            <a:fillRect/>
          </a:stretch>
        </p:blipFill>
        <p:spPr>
          <a:xfrm>
            <a:off x="4000496" y="3571876"/>
            <a:ext cx="480063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Nouveauté 2009 : Spectacles avec la CCAS</a:t>
            </a:r>
            <a:br>
              <a:rPr lang="fr-FR" sz="3600" b="1" dirty="0" smtClean="0"/>
            </a:br>
            <a:r>
              <a:rPr lang="fr-FR" sz="2200" dirty="0" smtClean="0"/>
              <a:t>(Gaziers et Electriciens) -  Village et plage</a:t>
            </a:r>
            <a:r>
              <a:rPr lang="fr-FR" sz="3100" b="1" dirty="0" smtClean="0"/>
              <a:t/>
            </a:r>
            <a:br>
              <a:rPr lang="fr-FR" sz="3100" b="1" dirty="0" smtClean="0"/>
            </a:br>
            <a:r>
              <a:rPr lang="fr-FR" sz="3100" b="1" dirty="0" smtClean="0"/>
              <a:t> </a:t>
            </a:r>
            <a:endParaRPr lang="fr-FR" sz="3600" b="1" dirty="0"/>
          </a:p>
        </p:txBody>
      </p:sp>
      <p:pic>
        <p:nvPicPr>
          <p:cNvPr id="7" name="Image 6" descr="FC9_5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929066"/>
            <a:ext cx="3960000" cy="274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5074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16236" t="10864" b="2681"/>
          <a:stretch>
            <a:fillRect/>
          </a:stretch>
        </p:blipFill>
        <p:spPr>
          <a:xfrm>
            <a:off x="500034" y="1071546"/>
            <a:ext cx="3960000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 descr="FC9_5084.jpg"/>
          <p:cNvPicPr>
            <a:picLocks noChangeAspect="1"/>
          </p:cNvPicPr>
          <p:nvPr/>
        </p:nvPicPr>
        <p:blipFill>
          <a:blip r:embed="rId4" cstate="print"/>
          <a:srcRect l="32031" r="21875"/>
          <a:stretch>
            <a:fillRect/>
          </a:stretch>
        </p:blipFill>
        <p:spPr>
          <a:xfrm>
            <a:off x="4896363" y="1214422"/>
            <a:ext cx="3747603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«Nature propre…»</a:t>
            </a:r>
            <a:endParaRPr lang="fr-FR" sz="3600" b="1" dirty="0"/>
          </a:p>
        </p:txBody>
      </p:sp>
      <p:pic>
        <p:nvPicPr>
          <p:cNvPr id="6" name="Espace réservé du contenu 5" descr="avec Tit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2714620"/>
            <a:ext cx="5760000" cy="3825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5939.jpg"/>
          <p:cNvPicPr>
            <a:picLocks noChangeAspect="1"/>
          </p:cNvPicPr>
          <p:nvPr/>
        </p:nvPicPr>
        <p:blipFill>
          <a:blip r:embed="rId3" cstate="print"/>
          <a:srcRect l="3125" t="39414" r="42187" b="8830"/>
          <a:stretch>
            <a:fillRect/>
          </a:stretch>
        </p:blipFill>
        <p:spPr>
          <a:xfrm>
            <a:off x="357158" y="928670"/>
            <a:ext cx="3960000" cy="2489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285720" y="392906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avec les chasseurs.</a:t>
            </a:r>
            <a:endParaRPr lang="fr-FR" sz="2400" b="1" dirty="0"/>
          </a:p>
        </p:txBody>
      </p:sp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 Départ du Père Christian</a:t>
            </a:r>
            <a:endParaRPr lang="fr-FR" sz="3600" b="1" dirty="0"/>
          </a:p>
        </p:txBody>
      </p:sp>
      <p:pic>
        <p:nvPicPr>
          <p:cNvPr id="8" name="Espace réservé du contenu 7" descr="FC9_58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285719" y="1071546"/>
            <a:ext cx="6840000" cy="4542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 descr="FC9_5850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826842" y="3727809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Maison de l’enfance</a:t>
            </a:r>
            <a:endParaRPr lang="fr-FR" sz="3600" b="1" dirty="0"/>
          </a:p>
        </p:txBody>
      </p:sp>
      <p:pic>
        <p:nvPicPr>
          <p:cNvPr id="12" name="Espace réservé du contenu 11" descr="FC9_5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7920000" cy="52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Ecoles – Petites enfances</a:t>
            </a:r>
            <a:endParaRPr lang="fr-FR" sz="3600" b="1" dirty="0"/>
          </a:p>
        </p:txBody>
      </p:sp>
      <p:pic>
        <p:nvPicPr>
          <p:cNvPr id="6" name="Espace réservé du contenu 5" descr="FC9_5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5806"/>
          <a:stretch>
            <a:fillRect/>
          </a:stretch>
        </p:blipFill>
        <p:spPr>
          <a:xfrm>
            <a:off x="571472" y="1428735"/>
            <a:ext cx="3818624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6226.jpg"/>
          <p:cNvPicPr>
            <a:picLocks noChangeAspect="1"/>
          </p:cNvPicPr>
          <p:nvPr/>
        </p:nvPicPr>
        <p:blipFill>
          <a:blip r:embed="rId3" cstate="print"/>
          <a:srcRect l="15348" r="27384"/>
          <a:stretch>
            <a:fillRect/>
          </a:stretch>
        </p:blipFill>
        <p:spPr>
          <a:xfrm>
            <a:off x="4714876" y="1428736"/>
            <a:ext cx="3857652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571472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 Black" pitchFamily="34" charset="0"/>
              </a:rPr>
              <a:t>Construction 9° classe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14876" y="6215082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 Black" pitchFamily="34" charset="0"/>
              </a:rPr>
              <a:t>Micro</a:t>
            </a:r>
            <a:r>
              <a:rPr lang="fr-FR" sz="1400" dirty="0" smtClean="0">
                <a:latin typeface="Arial Black" pitchFamily="34" charset="0"/>
              </a:rPr>
              <a:t> </a:t>
            </a:r>
            <a:r>
              <a:rPr lang="fr-FR" sz="1600" dirty="0" smtClean="0">
                <a:latin typeface="Arial Black" pitchFamily="34" charset="0"/>
              </a:rPr>
              <a:t>crèche</a:t>
            </a:r>
            <a:r>
              <a:rPr lang="fr-FR" sz="1400" dirty="0" smtClean="0">
                <a:latin typeface="Arial Black" pitchFamily="34" charset="0"/>
              </a:rPr>
              <a:t>  «Tous contes fées »</a:t>
            </a:r>
            <a:endParaRPr lang="fr-FR" sz="1400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74720"/>
          </a:xfrm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>
            <a:normAutofit/>
          </a:bodyPr>
          <a:lstStyle/>
          <a:p>
            <a:r>
              <a:rPr lang="fr-FR" b="1" dirty="0" smtClean="0"/>
              <a:t>Repas des Séniors</a:t>
            </a:r>
            <a:endParaRPr lang="fr-FR" b="1" dirty="0"/>
          </a:p>
        </p:txBody>
      </p:sp>
      <p:pic>
        <p:nvPicPr>
          <p:cNvPr id="7" name="Espace réservé du contenu 6" descr="FC9_3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4810" y="928670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3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14752"/>
            <a:ext cx="3960000" cy="2890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 descr="FC9_3661.jpg"/>
          <p:cNvPicPr>
            <a:picLocks noChangeAspect="1"/>
          </p:cNvPicPr>
          <p:nvPr/>
        </p:nvPicPr>
        <p:blipFill>
          <a:blip r:embed="rId4" cstate="print"/>
          <a:srcRect l="22656" t="6660" r="31250" b="8827"/>
          <a:stretch>
            <a:fillRect/>
          </a:stretch>
        </p:blipFill>
        <p:spPr>
          <a:xfrm>
            <a:off x="4572000" y="1000108"/>
            <a:ext cx="4214842" cy="5643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Expo et jeu «Journées du Patrimoine »</a:t>
            </a:r>
            <a:endParaRPr lang="fr-FR" sz="3600" b="1" dirty="0"/>
          </a:p>
        </p:txBody>
      </p:sp>
      <p:pic>
        <p:nvPicPr>
          <p:cNvPr id="7" name="Espace réservé du contenu 6" descr="FC9_6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142984"/>
            <a:ext cx="3960000" cy="2591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6024.jpg"/>
          <p:cNvPicPr>
            <a:picLocks noChangeAspect="1"/>
          </p:cNvPicPr>
          <p:nvPr/>
        </p:nvPicPr>
        <p:blipFill>
          <a:blip r:embed="rId3" cstate="print"/>
          <a:srcRect l="3624" r="47083"/>
          <a:stretch>
            <a:fillRect/>
          </a:stretch>
        </p:blipFill>
        <p:spPr>
          <a:xfrm>
            <a:off x="428596" y="1071546"/>
            <a:ext cx="3886440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 descr="FC9_6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857628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Matinée des associations</a:t>
            </a:r>
            <a:endParaRPr lang="fr-FR" sz="3600" b="1" dirty="0"/>
          </a:p>
        </p:txBody>
      </p:sp>
      <p:pic>
        <p:nvPicPr>
          <p:cNvPr id="9" name="Espace réservé du contenu 8" descr="FC9_6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7920000" cy="5374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Début des travaux au Puech II</a:t>
            </a:r>
            <a:endParaRPr lang="fr-FR" sz="3600" b="1" dirty="0"/>
          </a:p>
        </p:txBody>
      </p:sp>
      <p:pic>
        <p:nvPicPr>
          <p:cNvPr id="6" name="Image 5" descr="FC9_6237.jpg"/>
          <p:cNvPicPr>
            <a:picLocks noChangeAspect="1"/>
          </p:cNvPicPr>
          <p:nvPr/>
        </p:nvPicPr>
        <p:blipFill>
          <a:blip r:embed="rId2" cstate="print">
            <a:lum bright="-20000" contrast="10000"/>
          </a:blip>
          <a:stretch>
            <a:fillRect/>
          </a:stretch>
        </p:blipFill>
        <p:spPr>
          <a:xfrm>
            <a:off x="571472" y="1214422"/>
            <a:ext cx="7920000" cy="52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6240.jpg"/>
          <p:cNvPicPr>
            <a:picLocks noChangeAspect="1"/>
          </p:cNvPicPr>
          <p:nvPr/>
        </p:nvPicPr>
        <p:blipFill>
          <a:blip r:embed="rId3" cstate="print"/>
          <a:srcRect l="10824"/>
          <a:stretch>
            <a:fillRect/>
          </a:stretch>
        </p:blipFill>
        <p:spPr>
          <a:xfrm>
            <a:off x="571472" y="3857628"/>
            <a:ext cx="3531372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Evènement : Théâtre à </a:t>
            </a:r>
            <a:r>
              <a:rPr lang="fr-FR" sz="3600" b="1" dirty="0" err="1" smtClean="0"/>
              <a:t>Portiragnes</a:t>
            </a:r>
            <a:endParaRPr lang="fr-FR" sz="3600" b="1" dirty="0"/>
          </a:p>
        </p:txBody>
      </p:sp>
      <p:pic>
        <p:nvPicPr>
          <p:cNvPr id="11" name="Image 10" descr="DSCF0210[1].jpg"/>
          <p:cNvPicPr>
            <a:picLocks noChangeAspect="1"/>
          </p:cNvPicPr>
          <p:nvPr/>
        </p:nvPicPr>
        <p:blipFill>
          <a:blip r:embed="rId2" cstate="print"/>
          <a:srcRect l="14432" t="9162" r="9801" b="20425"/>
          <a:stretch>
            <a:fillRect/>
          </a:stretch>
        </p:blipFill>
        <p:spPr>
          <a:xfrm>
            <a:off x="581090" y="1357298"/>
            <a:ext cx="7920000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fr-FR" sz="3600" b="1" dirty="0" err="1" smtClean="0"/>
              <a:t>Bouvine</a:t>
            </a:r>
            <a:r>
              <a:rPr lang="fr-FR" sz="3600" b="1" dirty="0" smtClean="0"/>
              <a:t>  et vin nouveau</a:t>
            </a:r>
            <a:endParaRPr lang="fr-FR" sz="3600" b="1" dirty="0"/>
          </a:p>
        </p:txBody>
      </p:sp>
      <p:pic>
        <p:nvPicPr>
          <p:cNvPr id="9" name="Espace réservé du contenu 8" descr="FC9_6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857232"/>
            <a:ext cx="3960000" cy="2851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 11" descr="FC9_6409.jpg"/>
          <p:cNvPicPr>
            <a:picLocks noChangeAspect="1"/>
          </p:cNvPicPr>
          <p:nvPr/>
        </p:nvPicPr>
        <p:blipFill>
          <a:blip r:embed="rId3" cstate="print"/>
          <a:srcRect l="42491" r="9375" b="4511"/>
          <a:stretch>
            <a:fillRect/>
          </a:stretch>
        </p:blipFill>
        <p:spPr>
          <a:xfrm>
            <a:off x="4615890" y="1142984"/>
            <a:ext cx="4170952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 descr="FC9_6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810" y="3857628"/>
            <a:ext cx="3960000" cy="272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Nouveauté 2009  : la semaine du jeu</a:t>
            </a:r>
            <a:br>
              <a:rPr lang="fr-FR" sz="3600" b="1" dirty="0" smtClean="0"/>
            </a:br>
            <a:r>
              <a:rPr lang="fr-FR" sz="2700" dirty="0" smtClean="0"/>
              <a:t>avec la «Cabane des Artistes» et de nombreuses associations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endParaRPr lang="fr-FR" sz="3600" b="1" dirty="0"/>
          </a:p>
        </p:txBody>
      </p:sp>
      <p:pic>
        <p:nvPicPr>
          <p:cNvPr id="9" name="Image 8" descr="FC9_6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000504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 descr="FC9_6338.jpg"/>
          <p:cNvPicPr>
            <a:picLocks noChangeAspect="1"/>
          </p:cNvPicPr>
          <p:nvPr/>
        </p:nvPicPr>
        <p:blipFill>
          <a:blip r:embed="rId3" cstate="print"/>
          <a:srcRect l="12500" b="12066"/>
          <a:stretch>
            <a:fillRect/>
          </a:stretch>
        </p:blipFill>
        <p:spPr>
          <a:xfrm>
            <a:off x="428596" y="1214422"/>
            <a:ext cx="396000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 11" descr="FC9_6322.jpg"/>
          <p:cNvPicPr>
            <a:picLocks noChangeAspect="1"/>
          </p:cNvPicPr>
          <p:nvPr/>
        </p:nvPicPr>
        <p:blipFill>
          <a:blip r:embed="rId4" cstate="print"/>
          <a:srcRect l="24219" t="8831" r="32812" b="2353"/>
          <a:stretch>
            <a:fillRect/>
          </a:stretch>
        </p:blipFill>
        <p:spPr>
          <a:xfrm>
            <a:off x="4786314" y="1214422"/>
            <a:ext cx="3929090" cy="5394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Station par lagunage : Pari gagné</a:t>
            </a:r>
            <a:endParaRPr lang="fr-FR" sz="3600" b="1" dirty="0"/>
          </a:p>
        </p:txBody>
      </p:sp>
      <p:pic>
        <p:nvPicPr>
          <p:cNvPr id="13" name="Image 12" descr="FC9_5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528" y="1214422"/>
            <a:ext cx="7920000" cy="5260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Réunions publiques : Violences et incivilités</a:t>
            </a:r>
            <a:endParaRPr lang="fr-FR" sz="3600" b="1" dirty="0"/>
          </a:p>
        </p:txBody>
      </p:sp>
      <p:pic>
        <p:nvPicPr>
          <p:cNvPr id="6" name="Image 5" descr="FC9_6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448964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6667.jpg"/>
          <p:cNvPicPr>
            <a:picLocks noChangeAspect="1"/>
          </p:cNvPicPr>
          <p:nvPr/>
        </p:nvPicPr>
        <p:blipFill>
          <a:blip r:embed="rId3" cstate="print"/>
          <a:srcRect t="36290" r="1345" b="2533"/>
          <a:stretch>
            <a:fillRect/>
          </a:stretch>
        </p:blipFill>
        <p:spPr>
          <a:xfrm>
            <a:off x="785786" y="3726586"/>
            <a:ext cx="7429552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Noël des enfants du village</a:t>
            </a:r>
            <a:endParaRPr lang="fr-FR" sz="3600" b="1" dirty="0"/>
          </a:p>
        </p:txBody>
      </p:sp>
      <p:pic>
        <p:nvPicPr>
          <p:cNvPr id="5" name="Image 4" descr="FC9_6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7920000" cy="5492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 descr="FC9_6926.jpg"/>
          <p:cNvPicPr>
            <a:picLocks noChangeAspect="1"/>
          </p:cNvPicPr>
          <p:nvPr/>
        </p:nvPicPr>
        <p:blipFill>
          <a:blip r:embed="rId3" cstate="print"/>
          <a:srcRect t="3161" b="5164"/>
          <a:stretch>
            <a:fillRect/>
          </a:stretch>
        </p:blipFill>
        <p:spPr>
          <a:xfrm>
            <a:off x="4901090" y="1071546"/>
            <a:ext cx="360000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6950.jpg"/>
          <p:cNvPicPr>
            <a:picLocks noChangeAspect="1"/>
          </p:cNvPicPr>
          <p:nvPr/>
        </p:nvPicPr>
        <p:blipFill>
          <a:blip r:embed="rId4" cstate="print"/>
          <a:srcRect t="28705" r="13409"/>
          <a:stretch>
            <a:fillRect/>
          </a:stretch>
        </p:blipFill>
        <p:spPr>
          <a:xfrm>
            <a:off x="142876" y="4763358"/>
            <a:ext cx="3428992" cy="1951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Nouveauté 2009 : 1</a:t>
            </a:r>
            <a:r>
              <a:rPr lang="fr-FR" sz="3600" b="1" baseline="30000" dirty="0" smtClean="0"/>
              <a:t>er</a:t>
            </a:r>
            <a:r>
              <a:rPr lang="fr-FR" sz="3600" b="1" dirty="0" smtClean="0"/>
              <a:t> Concours</a:t>
            </a:r>
            <a:br>
              <a:rPr lang="fr-FR" sz="3600" b="1" dirty="0" smtClean="0"/>
            </a:br>
            <a:r>
              <a:rPr lang="fr-FR" sz="3600" b="1" dirty="0" smtClean="0"/>
              <a:t> des Petits Chefs </a:t>
            </a:r>
            <a:r>
              <a:rPr lang="fr-FR" sz="3100" b="1" dirty="0" smtClean="0"/>
              <a:t>par l’Espace Jeunes</a:t>
            </a:r>
            <a:endParaRPr lang="fr-FR" sz="3600" b="1" dirty="0"/>
          </a:p>
        </p:txBody>
      </p:sp>
      <p:pic>
        <p:nvPicPr>
          <p:cNvPr id="5" name="Image 4" descr="Portiragnes_Petits_chef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024" y="1369926"/>
            <a:ext cx="6948000" cy="5202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78 0  L 0.25 0.16133  L 0.072 0.16133  L 0 0  Z" pathEditMode="relative" ptsTypes="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Repas des Séniors</a:t>
            </a:r>
            <a:endParaRPr lang="fr-FR" b="1" dirty="0"/>
          </a:p>
        </p:txBody>
      </p:sp>
      <p:pic>
        <p:nvPicPr>
          <p:cNvPr id="4" name="Espace réservé du contenu 3" descr="FC9_3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929993"/>
            <a:ext cx="8280000" cy="5499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9124" y="5214950"/>
            <a:ext cx="4286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Calibri" pitchFamily="34" charset="0"/>
                <a:cs typeface="Calibri" pitchFamily="34" charset="0"/>
              </a:rPr>
              <a:t>Réalisation </a:t>
            </a:r>
          </a:p>
          <a:p>
            <a:pPr algn="ctr"/>
            <a:r>
              <a:rPr lang="fr-FR" sz="2000" dirty="0" smtClean="0">
                <a:latin typeface="Calibri" pitchFamily="34" charset="0"/>
                <a:cs typeface="Calibri" pitchFamily="34" charset="0"/>
              </a:rPr>
              <a:t>Commission communication</a:t>
            </a:r>
          </a:p>
          <a:p>
            <a:pPr algn="ctr"/>
            <a:r>
              <a:rPr lang="fr-FR" sz="1400" dirty="0" smtClean="0">
                <a:latin typeface="Calibri" pitchFamily="34" charset="0"/>
                <a:cs typeface="Calibri" pitchFamily="34" charset="0"/>
              </a:rPr>
              <a:t>Janvier 2010</a:t>
            </a:r>
          </a:p>
        </p:txBody>
      </p:sp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Remise en état des rues</a:t>
            </a:r>
            <a:endParaRPr lang="fr-FR" b="1" dirty="0"/>
          </a:p>
        </p:txBody>
      </p:sp>
      <p:pic>
        <p:nvPicPr>
          <p:cNvPr id="6" name="Espace réservé du contenu 5" descr="FC9_6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FC9_6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77388"/>
            <a:ext cx="3960000" cy="2866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FC9_5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571612"/>
            <a:ext cx="3600000" cy="5069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Carnaval 2009</a:t>
            </a:r>
            <a:endParaRPr lang="fr-FR" b="1" dirty="0"/>
          </a:p>
        </p:txBody>
      </p:sp>
      <p:pic>
        <p:nvPicPr>
          <p:cNvPr id="10" name="Espace réservé du contenu 9" descr="DSC01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16" r="26453" b="1038"/>
          <a:stretch>
            <a:fillRect/>
          </a:stretch>
        </p:blipFill>
        <p:spPr>
          <a:xfrm>
            <a:off x="4714876" y="1428736"/>
            <a:ext cx="4000528" cy="514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 descr="FC9_3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929066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 11" descr="FC9_3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71546"/>
            <a:ext cx="3960000" cy="2630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Patrimoine :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Remise en état de croix Saint Félix</a:t>
            </a:r>
            <a:endParaRPr lang="fr-FR" sz="3600" dirty="0"/>
          </a:p>
        </p:txBody>
      </p:sp>
      <p:pic>
        <p:nvPicPr>
          <p:cNvPr id="5" name="Espace réservé du contenu 4" descr="FC9_4077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000108"/>
            <a:ext cx="4076536" cy="513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Réunion publique :</a:t>
            </a:r>
            <a:br>
              <a:rPr lang="fr-FR" sz="3600" b="1" dirty="0" smtClean="0"/>
            </a:br>
            <a:r>
              <a:rPr lang="fr-FR" sz="3600" b="1" dirty="0" smtClean="0"/>
              <a:t> Antennes relais / Téléphonie mobile</a:t>
            </a:r>
            <a:endParaRPr lang="fr-FR" sz="3600" b="1" dirty="0"/>
          </a:p>
        </p:txBody>
      </p:sp>
      <p:pic>
        <p:nvPicPr>
          <p:cNvPr id="7" name="Image 6" descr="FC9_4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00174"/>
            <a:ext cx="7920000" cy="4943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Nouveauté 2009 : Rallye «VESPA» </a:t>
            </a:r>
            <a:br>
              <a:rPr lang="fr-FR" sz="3600" b="1" dirty="0" smtClean="0"/>
            </a:br>
            <a:r>
              <a:rPr lang="fr-FR" sz="3600" b="1" dirty="0" smtClean="0"/>
              <a:t>à </a:t>
            </a:r>
            <a:r>
              <a:rPr lang="fr-FR" sz="3600" b="1" dirty="0" err="1" smtClean="0"/>
              <a:t>Portiragnes</a:t>
            </a:r>
            <a:r>
              <a:rPr lang="fr-FR" sz="3600" b="1" dirty="0" smtClean="0"/>
              <a:t> Plage</a:t>
            </a:r>
            <a:endParaRPr lang="fr-FR" sz="3600" b="1" dirty="0"/>
          </a:p>
        </p:txBody>
      </p:sp>
      <p:pic>
        <p:nvPicPr>
          <p:cNvPr id="6" name="Image 5" descr="FC9_4220.jpg"/>
          <p:cNvPicPr>
            <a:picLocks noChangeAspect="1"/>
          </p:cNvPicPr>
          <p:nvPr/>
        </p:nvPicPr>
        <p:blipFill>
          <a:blip r:embed="rId2" cstate="print"/>
          <a:srcRect t="6478" r="3906"/>
          <a:stretch>
            <a:fillRect/>
          </a:stretch>
        </p:blipFill>
        <p:spPr>
          <a:xfrm>
            <a:off x="714348" y="1428736"/>
            <a:ext cx="7920000" cy="5119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203</Words>
  <Application>Microsoft Office PowerPoint</Application>
  <PresentationFormat>Affichage à l'écran (4:3)</PresentationFormat>
  <Paragraphs>50</Paragraphs>
  <Slides>40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Diapositive 1</vt:lpstr>
      <vt:lpstr>Journées mondiales des zones humides</vt:lpstr>
      <vt:lpstr>Repas des Séniors</vt:lpstr>
      <vt:lpstr>Repas des Séniors</vt:lpstr>
      <vt:lpstr>Remise en état des rues</vt:lpstr>
      <vt:lpstr>Carnaval 2009</vt:lpstr>
      <vt:lpstr>Patrimoine :  Remise en état de croix Saint Félix</vt:lpstr>
      <vt:lpstr>Réunion publique :  Antennes relais / Téléphonie mobile</vt:lpstr>
      <vt:lpstr>Nouveauté 2009 : Rallye «VESPA»  à Portiragnes Plage</vt:lpstr>
      <vt:lpstr>Fête de la Musique</vt:lpstr>
      <vt:lpstr>Olympiades des écoles</vt:lpstr>
      <vt:lpstr>Le Conseil d’Agglo à Portiragnes</vt:lpstr>
      <vt:lpstr>Kevin Gimeno Champion de France de rugby ( -18 ans)  et Sophie Gandillon Championne de France de Tennis de table</vt:lpstr>
      <vt:lpstr>Semaine Culturelle et Sportive</vt:lpstr>
      <vt:lpstr>Semaine Culturelle et Sportive</vt:lpstr>
      <vt:lpstr>Pavillon bleu 2009</vt:lpstr>
      <vt:lpstr>Nouvel accès CD 37</vt:lpstr>
      <vt:lpstr>Evènement : Canal du Midi en Fête</vt:lpstr>
      <vt:lpstr>Féria 2009</vt:lpstr>
      <vt:lpstr>Féria 2009</vt:lpstr>
      <vt:lpstr>14 juillet </vt:lpstr>
      <vt:lpstr>Expo «Portiragnes Autrefois »</vt:lpstr>
      <vt:lpstr>Expositions au Campestre</vt:lpstr>
      <vt:lpstr>Fête locale</vt:lpstr>
      <vt:lpstr>Nouveauté 2009 : Spectacles avec la CCAS (Gaziers et Electriciens) -  Village et plage  </vt:lpstr>
      <vt:lpstr>«Nature propre…»</vt:lpstr>
      <vt:lpstr> Départ du Père Christian</vt:lpstr>
      <vt:lpstr>Maison de l’enfance</vt:lpstr>
      <vt:lpstr>Ecoles – Petites enfances</vt:lpstr>
      <vt:lpstr>Expo et jeu «Journées du Patrimoine »</vt:lpstr>
      <vt:lpstr>Matinée des associations</vt:lpstr>
      <vt:lpstr>Début des travaux au Puech II</vt:lpstr>
      <vt:lpstr>Evènement : Théâtre à Portiragnes</vt:lpstr>
      <vt:lpstr>Bouvine  et vin nouveau</vt:lpstr>
      <vt:lpstr>Nouveauté 2009  : la semaine du jeu avec la «Cabane des Artistes» et de nombreuses associations </vt:lpstr>
      <vt:lpstr>Station par lagunage : Pari gagné</vt:lpstr>
      <vt:lpstr>Réunions publiques : Violences et incivilités</vt:lpstr>
      <vt:lpstr>Noël des enfants du village</vt:lpstr>
      <vt:lpstr>Nouveauté 2009 : 1er Concours  des Petits Chefs par l’Espace Jeunes</vt:lpstr>
      <vt:lpstr>Diapositive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COURADIN</dc:creator>
  <cp:lastModifiedBy>COURADIN</cp:lastModifiedBy>
  <cp:revision>57</cp:revision>
  <dcterms:created xsi:type="dcterms:W3CDTF">2010-01-03T14:18:17Z</dcterms:created>
  <dcterms:modified xsi:type="dcterms:W3CDTF">2012-12-31T17:33:32Z</dcterms:modified>
</cp:coreProperties>
</file>