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7"/>
  </p:notesMasterIdLst>
  <p:sldIdLst>
    <p:sldId id="256" r:id="rId2"/>
    <p:sldId id="259" r:id="rId3"/>
    <p:sldId id="258" r:id="rId4"/>
    <p:sldId id="260" r:id="rId5"/>
    <p:sldId id="261" r:id="rId6"/>
    <p:sldId id="262" r:id="rId7"/>
    <p:sldId id="267" r:id="rId8"/>
    <p:sldId id="263" r:id="rId9"/>
    <p:sldId id="264" r:id="rId10"/>
    <p:sldId id="269" r:id="rId11"/>
    <p:sldId id="265" r:id="rId12"/>
    <p:sldId id="266" r:id="rId13"/>
    <p:sldId id="268" r:id="rId14"/>
    <p:sldId id="272" r:id="rId15"/>
    <p:sldId id="270" r:id="rId16"/>
    <p:sldId id="271" r:id="rId17"/>
    <p:sldId id="273" r:id="rId18"/>
    <p:sldId id="275" r:id="rId19"/>
    <p:sldId id="276" r:id="rId20"/>
    <p:sldId id="281" r:id="rId21"/>
    <p:sldId id="280" r:id="rId22"/>
    <p:sldId id="279" r:id="rId23"/>
    <p:sldId id="278" r:id="rId24"/>
    <p:sldId id="277" r:id="rId25"/>
    <p:sldId id="284" r:id="rId26"/>
    <p:sldId id="283" r:id="rId27"/>
    <p:sldId id="285" r:id="rId28"/>
    <p:sldId id="282" r:id="rId29"/>
    <p:sldId id="288" r:id="rId30"/>
    <p:sldId id="286" r:id="rId31"/>
    <p:sldId id="297" r:id="rId32"/>
    <p:sldId id="296" r:id="rId33"/>
    <p:sldId id="295" r:id="rId34"/>
    <p:sldId id="294" r:id="rId35"/>
    <p:sldId id="292" r:id="rId36"/>
    <p:sldId id="289" r:id="rId37"/>
    <p:sldId id="293" r:id="rId38"/>
    <p:sldId id="291" r:id="rId39"/>
    <p:sldId id="306" r:id="rId40"/>
    <p:sldId id="302" r:id="rId41"/>
    <p:sldId id="290" r:id="rId42"/>
    <p:sldId id="301" r:id="rId43"/>
    <p:sldId id="304" r:id="rId44"/>
    <p:sldId id="303" r:id="rId45"/>
    <p:sldId id="307" r:id="rId4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45"/>
    <p:penClr>
      <a:srgbClr val="FF0000"/>
    </p:penClr>
  </p:showPr>
  <p:clrMru>
    <a:srgbClr val="006600"/>
    <a:srgbClr val="A1BC64"/>
    <a:srgbClr val="B3CD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498" autoAdjust="0"/>
  </p:normalViewPr>
  <p:slideViewPr>
    <p:cSldViewPr>
      <p:cViewPr varScale="1">
        <p:scale>
          <a:sx n="44" d="100"/>
          <a:sy n="44" d="100"/>
        </p:scale>
        <p:origin x="-1293" y="-8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87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A4C4F-D6CE-4ED6-9F55-47C0D97CA24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9F427-F99A-4961-90B6-AB935398BE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9F427-F99A-4961-90B6-AB935398BE86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A5A23B4-D8B4-4123-83DB-C4F781A7AD6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62752CF-58C0-45A5-BA5C-89D2F09FF3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23B4-D8B4-4123-83DB-C4F781A7AD6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2CF-58C0-45A5-BA5C-89D2F09FF3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23B4-D8B4-4123-83DB-C4F781A7AD6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2CF-58C0-45A5-BA5C-89D2F09FF3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A5A23B4-D8B4-4123-83DB-C4F781A7AD6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62752CF-58C0-45A5-BA5C-89D2F09FF3B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A5A23B4-D8B4-4123-83DB-C4F781A7AD6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62752CF-58C0-45A5-BA5C-89D2F09FF3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23B4-D8B4-4123-83DB-C4F781A7AD6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2CF-58C0-45A5-BA5C-89D2F09FF3B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23B4-D8B4-4123-83DB-C4F781A7AD6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2CF-58C0-45A5-BA5C-89D2F09FF3B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A5A23B4-D8B4-4123-83DB-C4F781A7AD6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62752CF-58C0-45A5-BA5C-89D2F09FF3B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23B4-D8B4-4123-83DB-C4F781A7AD6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2CF-58C0-45A5-BA5C-89D2F09FF3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A5A23B4-D8B4-4123-83DB-C4F781A7AD6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62752CF-58C0-45A5-BA5C-89D2F09FF3B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A5A23B4-D8B4-4123-83DB-C4F781A7AD6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62752CF-58C0-45A5-BA5C-89D2F09FF3B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A5A23B4-D8B4-4123-83DB-C4F781A7AD67}" type="datetimeFigureOut">
              <a:rPr lang="fr-FR" smtClean="0"/>
              <a:pPr/>
              <a:t>28/12/2012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62752CF-58C0-45A5-BA5C-89D2F09FF3B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ipe dir="r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user\AppData\Local\Microsoft\Windows\Temporary%20Internet%20Files\Content.IE5\Q1Y5TZ5C\Impro-Anne-Allez%5b2%5d.mp3" TargetMode="External"/><Relationship Id="rId1" Type="http://schemas.openxmlformats.org/officeDocument/2006/relationships/audio" Target="file:///C:\Users\user\Downloads\dance-of-the-sugar-plum-faries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35696" y="1340768"/>
            <a:ext cx="5688632" cy="1296144"/>
          </a:xfr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  <a:tileRect/>
          </a:gradFill>
        </p:spPr>
        <p:txBody>
          <a:bodyPr>
            <a:noAutofit/>
          </a:bodyPr>
          <a:lstStyle/>
          <a:p>
            <a:r>
              <a:rPr lang="fr-FR" sz="4000" dirty="0" smtClean="0">
                <a:latin typeface="Bookman Old Style" pitchFamily="18" charset="0"/>
              </a:rPr>
              <a:t>  Marchés  de  Noel </a:t>
            </a:r>
            <a:br>
              <a:rPr lang="fr-FR" sz="4000" dirty="0" smtClean="0">
                <a:latin typeface="Bookman Old Style" pitchFamily="18" charset="0"/>
              </a:rPr>
            </a:br>
            <a:r>
              <a:rPr lang="fr-FR" sz="4000" dirty="0" smtClean="0">
                <a:latin typeface="Bookman Old Style" pitchFamily="18" charset="0"/>
              </a:rPr>
              <a:t>   </a:t>
            </a:r>
            <a:r>
              <a:rPr lang="fr-FR" sz="2400" dirty="0" smtClean="0">
                <a:latin typeface="Bookman Old Style" pitchFamily="18" charset="0"/>
              </a:rPr>
              <a:t>et</a:t>
            </a:r>
            <a:r>
              <a:rPr lang="fr-FR" sz="4000" dirty="0" smtClean="0">
                <a:latin typeface="Bookman Old Style" pitchFamily="18" charset="0"/>
              </a:rPr>
              <a:t>    visites     de </a:t>
            </a:r>
            <a:endParaRPr lang="fr-FR" sz="4000" dirty="0">
              <a:latin typeface="Bookman Old Style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27784" y="3645024"/>
            <a:ext cx="6172200" cy="1944216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fr-FR" sz="4400" dirty="0" smtClean="0">
                <a:latin typeface="Bookman Old Style" pitchFamily="18" charset="0"/>
              </a:rPr>
              <a:t>Riquewihr  </a:t>
            </a:r>
          </a:p>
          <a:p>
            <a:r>
              <a:rPr lang="fr-FR" sz="4400" dirty="0" smtClean="0">
                <a:latin typeface="Bookman Old Style" pitchFamily="18" charset="0"/>
              </a:rPr>
              <a:t>         et   Colmar</a:t>
            </a:r>
          </a:p>
          <a:p>
            <a:r>
              <a:rPr lang="fr-FR" sz="1600" dirty="0" smtClean="0">
                <a:latin typeface="Bookman Old Style" pitchFamily="18" charset="0"/>
              </a:rPr>
              <a:t>                                                  9 &amp; 10 Décembre 2012</a:t>
            </a:r>
            <a:endParaRPr lang="fr-FR" sz="1600" dirty="0">
              <a:latin typeface="Bookman Old Style" pitchFamily="18" charset="0"/>
            </a:endParaRPr>
          </a:p>
        </p:txBody>
      </p:sp>
      <p:pic>
        <p:nvPicPr>
          <p:cNvPr id="12" name="dance-of-the-sugar-plum-fari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8424" y="6381328"/>
            <a:ext cx="266700" cy="266700"/>
          </a:xfrm>
          <a:prstGeom prst="rect">
            <a:avLst/>
          </a:prstGeom>
        </p:spPr>
      </p:pic>
      <p:pic>
        <p:nvPicPr>
          <p:cNvPr id="5" name="Impro-Anne-Allez[2]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38650" y="3295650"/>
            <a:ext cx="266700" cy="266700"/>
          </a:xfrm>
          <a:prstGeom prst="rect">
            <a:avLst/>
          </a:prstGeom>
        </p:spPr>
      </p:pic>
    </p:spTree>
  </p:cSld>
  <p:clrMapOvr>
    <a:masterClrMapping/>
  </p:clrMapOvr>
  <p:transition spd="med" advTm="9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numSld="999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119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8528684" cy="56886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0120-w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8528684" cy="5688632"/>
          </a:xfrm>
          <a:ln>
            <a:solidFill>
              <a:schemeClr val="tx1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125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080453" cy="6120680"/>
          </a:xfrm>
          <a:prstGeom prst="rect">
            <a:avLst/>
          </a:prstGeom>
        </p:spPr>
      </p:pic>
      <p:pic>
        <p:nvPicPr>
          <p:cNvPr id="5" name="Image 4" descr="IMG_0124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548680"/>
            <a:ext cx="4080453" cy="6120680"/>
          </a:xfrm>
          <a:prstGeom prst="rect">
            <a:avLst/>
          </a:prstGeom>
        </p:spPr>
      </p:pic>
    </p:spTree>
  </p:cSld>
  <p:clrMapOvr>
    <a:masterClrMapping/>
  </p:clrMapOvr>
  <p:transition spd="med" advTm="6000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121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8528684" cy="56886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133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8528684" cy="56886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123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128459" cy="6192688"/>
          </a:xfrm>
          <a:prstGeom prst="rect">
            <a:avLst/>
          </a:prstGeom>
        </p:spPr>
      </p:pic>
      <p:pic>
        <p:nvPicPr>
          <p:cNvPr id="5" name="Image 4" descr="IMG_0134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7" y="476672"/>
            <a:ext cx="4080453" cy="6120680"/>
          </a:xfrm>
          <a:prstGeom prst="rect">
            <a:avLst/>
          </a:prstGeom>
        </p:spPr>
      </p:pic>
    </p:spTree>
  </p:cSld>
  <p:clrMapOvr>
    <a:masterClrMapping/>
  </p:clrMapOvr>
  <p:transition spd="med" advTm="6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129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420726" cy="56166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empleSainteMarguerite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8528684" cy="56886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5122912" cy="796950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chemeClr val="tx1"/>
                </a:solidFill>
                <a:latin typeface="Bookman Old Style" pitchFamily="18" charset="0"/>
              </a:rPr>
              <a:t>Colmar illuminée</a:t>
            </a:r>
            <a:endParaRPr lang="fr-FR" sz="44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4" name="Image 3" descr="HotelTurenne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00808"/>
            <a:ext cx="8584584" cy="4824536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8000"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llégialeStMartin1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4128459" cy="6192688"/>
          </a:xfrm>
          <a:prstGeom prst="rect">
            <a:avLst/>
          </a:prstGeom>
        </p:spPr>
      </p:pic>
      <p:pic>
        <p:nvPicPr>
          <p:cNvPr id="6" name="Image 5" descr="CollégialeStMartin2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32656"/>
            <a:ext cx="4104456" cy="6156684"/>
          </a:xfrm>
          <a:prstGeom prst="rect">
            <a:avLst/>
          </a:prstGeom>
        </p:spPr>
      </p:pic>
    </p:spTree>
  </p:cSld>
  <p:clrMapOvr>
    <a:masterClrMapping/>
  </p:clrMapOvr>
  <p:transition spd="med" advTm="6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467600" cy="652934"/>
          </a:xfrm>
          <a:solidFill>
            <a:schemeClr val="bg2">
              <a:lumMod val="90000"/>
              <a:alpha val="62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Bookman Old Style" pitchFamily="18" charset="0"/>
              </a:rPr>
              <a:t>     Le Dimanche à Riquewihr</a:t>
            </a:r>
            <a:endParaRPr lang="fr-FR" sz="40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Espace réservé du contenu 3" descr="IMG_0107-w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7772978" cy="5184576"/>
          </a:xfr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/>
                </a:gs>
              </a:gsLst>
              <a:lin ang="5400000" scaled="0"/>
            </a:gra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50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8636642" cy="5760640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53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0688"/>
            <a:ext cx="8528684" cy="5688632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cover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52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0688"/>
            <a:ext cx="8528684" cy="5688632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isonPfister2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8640"/>
            <a:ext cx="4128459" cy="6192688"/>
          </a:xfrm>
          <a:prstGeom prst="rect">
            <a:avLst/>
          </a:prstGeom>
        </p:spPr>
      </p:pic>
      <p:pic>
        <p:nvPicPr>
          <p:cNvPr id="3" name="Image 2" descr="MaisonPfister3-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76672"/>
            <a:ext cx="4032448" cy="6048672"/>
          </a:xfrm>
          <a:prstGeom prst="rect">
            <a:avLst/>
          </a:prstGeom>
        </p:spPr>
      </p:pic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isonPfister1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5723" y="260648"/>
            <a:ext cx="4224469" cy="6336704"/>
          </a:xfrm>
          <a:prstGeom prst="rect">
            <a:avLst/>
          </a:prstGeom>
        </p:spPr>
      </p:pic>
      <p:pic>
        <p:nvPicPr>
          <p:cNvPr id="3" name="Image 2" descr="Manège-r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46116">
            <a:off x="515944" y="717125"/>
            <a:ext cx="3553017" cy="5329525"/>
          </a:xfrm>
          <a:prstGeom prst="rect">
            <a:avLst/>
          </a:prstGeom>
        </p:spPr>
      </p:pic>
    </p:spTree>
  </p:cSld>
  <p:clrMapOvr>
    <a:masterClrMapping/>
  </p:clrMapOvr>
  <p:transition spd="med" advTm="6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chéCouvert2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88640"/>
            <a:ext cx="6267538" cy="4180448"/>
          </a:xfrm>
          <a:prstGeom prst="rect">
            <a:avLst/>
          </a:prstGeom>
        </p:spPr>
      </p:pic>
      <p:pic>
        <p:nvPicPr>
          <p:cNvPr id="2" name="Image 1" descr="MarchéCouvert1-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56855">
            <a:off x="454167" y="2316507"/>
            <a:ext cx="4280989" cy="4280989"/>
          </a:xfrm>
          <a:prstGeom prst="rect">
            <a:avLst/>
          </a:prstGeom>
        </p:spPr>
      </p:pic>
    </p:spTree>
  </p:cSld>
  <p:clrMapOvr>
    <a:masterClrMapping/>
  </p:clrMapOvr>
  <p:transition spd="med" advTm="6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laceDuKoïfhus-AncDouane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20688"/>
            <a:ext cx="8420726" cy="5616624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strips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etitVenise1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20688"/>
            <a:ext cx="8420726" cy="561662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0142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276872"/>
            <a:ext cx="4320480" cy="4320480"/>
          </a:xfrm>
          <a:prstGeom prst="rect">
            <a:avLst/>
          </a:prstGeom>
        </p:spPr>
      </p:pic>
      <p:pic>
        <p:nvPicPr>
          <p:cNvPr id="4" name="Image 3" descr="IMG_0143-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4680520" cy="4680520"/>
          </a:xfrm>
          <a:prstGeom prst="rect">
            <a:avLst/>
          </a:prstGeom>
        </p:spPr>
      </p:pic>
      <p:pic>
        <p:nvPicPr>
          <p:cNvPr id="2" name="Image 1" descr="IMG_0141-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88633">
            <a:off x="460315" y="4283494"/>
            <a:ext cx="2437719" cy="2437719"/>
          </a:xfrm>
          <a:prstGeom prst="rect">
            <a:avLst/>
          </a:prstGeom>
        </p:spPr>
      </p:pic>
      <p:pic>
        <p:nvPicPr>
          <p:cNvPr id="5" name="Image 4" descr="IMG_0141-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61421">
            <a:off x="1980772" y="4131189"/>
            <a:ext cx="2437719" cy="2437719"/>
          </a:xfrm>
          <a:prstGeom prst="rect">
            <a:avLst/>
          </a:prstGeom>
        </p:spPr>
      </p:pic>
      <p:pic>
        <p:nvPicPr>
          <p:cNvPr id="6" name="Image 5" descr="IMG_0143-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32715">
            <a:off x="7082471" y="202837"/>
            <a:ext cx="1868898" cy="1868898"/>
          </a:xfrm>
          <a:prstGeom prst="rect">
            <a:avLst/>
          </a:prstGeom>
        </p:spPr>
      </p:pic>
      <p:pic>
        <p:nvPicPr>
          <p:cNvPr id="7" name="Image 6" descr="IMG_0142-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63498">
            <a:off x="5025609" y="282209"/>
            <a:ext cx="1872208" cy="1872208"/>
          </a:xfrm>
          <a:prstGeom prst="rect">
            <a:avLst/>
          </a:prstGeom>
        </p:spPr>
      </p:pic>
    </p:spTree>
  </p:cSld>
  <p:clrMapOvr>
    <a:masterClrMapping/>
  </p:clrMapOvr>
  <p:transition spd="med" advTm="6000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etiteVenise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48680"/>
            <a:ext cx="8636642" cy="576064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18900000" sx="101000" sy="101000" algn="bl" rotWithShape="0">
              <a:srgbClr val="FFFF00">
                <a:alpha val="40000"/>
              </a:srgbClr>
            </a:outerShdw>
          </a:effectLst>
        </p:spPr>
      </p:pic>
    </p:spTree>
  </p:cSld>
  <p:clrMapOvr>
    <a:masterClrMapping/>
  </p:clrMapOvr>
  <p:transition spd="med" advTm="6000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G_0109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080453" cy="6120680"/>
          </a:xfrm>
          <a:prstGeom prst="rect">
            <a:avLst/>
          </a:prstGeom>
        </p:spPr>
      </p:pic>
      <p:pic>
        <p:nvPicPr>
          <p:cNvPr id="6" name="Image 5" descr="IMG_0111-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620688"/>
            <a:ext cx="4080454" cy="6120680"/>
          </a:xfrm>
          <a:prstGeom prst="rect">
            <a:avLst/>
          </a:prstGeom>
        </p:spPr>
      </p:pic>
    </p:spTree>
  </p:cSld>
  <p:clrMapOvr>
    <a:masterClrMapping/>
  </p:clrMapOvr>
  <p:transition spd="med" advTm="6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404664"/>
            <a:ext cx="55354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4000" b="1" cap="none" spc="0" dirty="0" smtClean="0">
                <a:ln/>
                <a:solidFill>
                  <a:schemeClr val="accent3"/>
                </a:solidFill>
                <a:effectLst/>
                <a:latin typeface="Bookman Old Style" pitchFamily="18" charset="0"/>
              </a:rPr>
              <a:t>Visite touristique …</a:t>
            </a:r>
            <a:endParaRPr lang="fr-FR" sz="4000" b="1" cap="none" spc="0" dirty="0">
              <a:ln/>
              <a:solidFill>
                <a:schemeClr val="accent3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3" name="Image 2" descr="DécorDeRue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44824"/>
            <a:ext cx="8640960" cy="4320480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50800" dist="38100" dir="18900000" sx="101000" sy="101000" algn="bl" rotWithShape="0">
              <a:srgbClr val="006600">
                <a:alpha val="40000"/>
              </a:srgbClr>
            </a:outerShdw>
          </a:effectLst>
        </p:spPr>
      </p:pic>
    </p:spTree>
  </p:cSld>
  <p:clrMapOvr>
    <a:masterClrMapping/>
  </p:clrMapOvr>
  <p:transition spd="med" advTm="8000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otelDeVille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312768" cy="5544616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50800" dist="38100" dir="18900000" sx="101000" sy="101000" algn="bl" rotWithShape="0">
              <a:srgbClr val="006600">
                <a:alpha val="40000"/>
              </a:srgbClr>
            </a:outerShdw>
          </a:effectLst>
        </p:spPr>
      </p:pic>
    </p:spTree>
  </p:cSld>
  <p:clrMapOvr>
    <a:masterClrMapping/>
  </p:clrMapOvr>
  <p:transition spd="med" advTm="6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gliseStMatthieu2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20688"/>
            <a:ext cx="8420726" cy="5616624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50800" dist="38100" dir="18900000" sx="101000" sy="101000" algn="bl" rotWithShape="0">
              <a:srgbClr val="006600">
                <a:alpha val="40000"/>
              </a:srgbClr>
            </a:outerShdw>
          </a:effectLst>
        </p:spPr>
      </p:pic>
    </p:spTree>
  </p:cSld>
  <p:clrMapOvr>
    <a:masterClrMapping/>
  </p:clrMapOvr>
  <p:transition spd="med" advTm="6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gliseStMatthieu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420726" cy="5616624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50800" dist="38100" dir="18900000" sx="101000" sy="101000" algn="bl" rotWithShape="0">
              <a:srgbClr val="006600">
                <a:alpha val="40000"/>
              </a:srgbClr>
            </a:outerShdw>
          </a:effectLst>
        </p:spPr>
      </p:pic>
    </p:spTree>
  </p:cSld>
  <p:clrMapOvr>
    <a:masterClrMapping/>
  </p:clrMapOvr>
  <p:transition spd="med" advTm="6000">
    <p:plu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66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5080000" cy="3388360"/>
          </a:xfrm>
          <a:prstGeom prst="rect">
            <a:avLst/>
          </a:prstGeom>
        </p:spPr>
      </p:pic>
      <p:pic>
        <p:nvPicPr>
          <p:cNvPr id="3" name="Image 2" descr="IMG_0173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6214" y="2708920"/>
            <a:ext cx="5835706" cy="3892416"/>
          </a:xfrm>
          <a:prstGeom prst="rect">
            <a:avLst/>
          </a:prstGeom>
        </p:spPr>
      </p:pic>
    </p:spTree>
  </p:cSld>
  <p:clrMapOvr>
    <a:masterClrMapping/>
  </p:clrMapOvr>
  <p:transition spd="med" advTm="6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gliseDesDominicains3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16107">
            <a:off x="3349439" y="1613092"/>
            <a:ext cx="5943664" cy="3964424"/>
          </a:xfrm>
          <a:prstGeom prst="rect">
            <a:avLst/>
          </a:prstGeom>
        </p:spPr>
      </p:pic>
      <p:pic>
        <p:nvPicPr>
          <p:cNvPr id="2" name="Image 1" descr="EgliseDesDominicains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48680"/>
            <a:ext cx="3888432" cy="5832649"/>
          </a:xfrm>
          <a:prstGeom prst="rect">
            <a:avLst/>
          </a:prstGeom>
        </p:spPr>
      </p:pic>
    </p:spTree>
  </p:cSld>
  <p:clrMapOvr>
    <a:masterClrMapping/>
  </p:clrMapOvr>
  <p:transition spd="med" advTm="600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aMaisonDesTetes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3936437" cy="5904656"/>
          </a:xfrm>
          <a:prstGeom prst="rect">
            <a:avLst/>
          </a:prstGeom>
        </p:spPr>
      </p:pic>
      <p:pic>
        <p:nvPicPr>
          <p:cNvPr id="3" name="Image 2" descr="LaMaisonDesTetes2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620688"/>
            <a:ext cx="3980160" cy="5970240"/>
          </a:xfrm>
          <a:prstGeom prst="rect">
            <a:avLst/>
          </a:prstGeom>
        </p:spPr>
      </p:pic>
    </p:spTree>
  </p:cSld>
  <p:clrMapOvr>
    <a:masterClrMapping/>
  </p:clrMapOvr>
  <p:transition spd="med" advTm="6000">
    <p:comb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69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476672"/>
            <a:ext cx="3888432" cy="5832648"/>
          </a:xfrm>
          <a:prstGeom prst="rect">
            <a:avLst/>
          </a:prstGeom>
        </p:spPr>
      </p:pic>
      <p:pic>
        <p:nvPicPr>
          <p:cNvPr id="3" name="Image 2" descr="IMG_0170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4080453" cy="6120680"/>
          </a:xfrm>
          <a:prstGeom prst="rect">
            <a:avLst/>
          </a:prstGeom>
        </p:spPr>
      </p:pic>
    </p:spTree>
  </p:cSld>
  <p:clrMapOvr>
    <a:masterClrMapping/>
  </p:clrMapOvr>
  <p:transition spd="med" advTm="6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77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24644"/>
            <a:ext cx="4248472" cy="6372708"/>
          </a:xfrm>
          <a:prstGeom prst="rect">
            <a:avLst/>
          </a:prstGeom>
        </p:spPr>
      </p:pic>
      <p:pic>
        <p:nvPicPr>
          <p:cNvPr id="4" name="Image 3" descr="CollégialeStMartin3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68826">
            <a:off x="5310203" y="926364"/>
            <a:ext cx="3240360" cy="4860540"/>
          </a:xfrm>
          <a:prstGeom prst="rect">
            <a:avLst/>
          </a:prstGeom>
        </p:spPr>
      </p:pic>
    </p:spTree>
  </p:cSld>
  <p:clrMapOvr>
    <a:masterClrMapping/>
  </p:clrMapOvr>
  <p:transition spd="med" advTm="6000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laceAncienneDouane2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8636642" cy="5760640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50800" dist="38100" dir="18900000" sx="101000" sy="101000" algn="bl" rotWithShape="0">
              <a:srgbClr val="006600">
                <a:alpha val="40000"/>
              </a:srgbClr>
            </a:outerShdw>
          </a:effectLst>
        </p:spPr>
      </p:pic>
    </p:spTree>
  </p:cSld>
  <p:clrMapOvr>
    <a:masterClrMapping/>
  </p:clrMapOvr>
  <p:transition spd="med" advTm="6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0110-w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8604448" cy="5739167"/>
          </a:xfrm>
          <a:ln>
            <a:solidFill>
              <a:schemeClr val="tx1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zoom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laceAncienneDouane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20688"/>
            <a:ext cx="8528684" cy="5688632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50800" dist="38100" dir="18900000" sx="101000" sy="101000" algn="bl" rotWithShape="0">
              <a:srgbClr val="006600">
                <a:alpha val="40000"/>
              </a:srgbClr>
            </a:outerShdw>
          </a:effectLst>
        </p:spPr>
      </p:pic>
    </p:spTree>
  </p:cSld>
  <p:clrMapOvr>
    <a:masterClrMapping/>
  </p:clrMapOvr>
  <p:transition spd="med" advTm="6000">
    <p:blinds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Koïfhus-AncDouane2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8528684" cy="5688632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50800" dist="38100" dir="18900000" sx="101000" sy="101000" algn="bl" rotWithShape="0">
              <a:srgbClr val="006600">
                <a:alpha val="40000"/>
              </a:srgbClr>
            </a:outerShdw>
          </a:effectLst>
        </p:spPr>
      </p:pic>
    </p:spTree>
  </p:cSld>
  <p:clrMapOvr>
    <a:masterClrMapping/>
  </p:clrMapOvr>
  <p:transition spd="med" advTm="6000">
    <p:pull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etiteVeniseJour2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312767" cy="5544616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50800" dist="38100" dir="18900000" sx="101000" sy="101000" algn="bl" rotWithShape="0">
              <a:srgbClr val="006600">
                <a:alpha val="40000"/>
              </a:srgbClr>
            </a:outerShdw>
          </a:effectLst>
        </p:spPr>
      </p:pic>
    </p:spTree>
  </p:cSld>
  <p:clrMapOvr>
    <a:masterClrMapping/>
  </p:clrMapOvr>
  <p:transition spd="med" advTm="6000">
    <p:wipe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etiteVeniseJour3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48679"/>
            <a:ext cx="8712968" cy="5811549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50800" dist="38100" dir="18900000" sx="101000" sy="101000" algn="bl" rotWithShape="0">
              <a:srgbClr val="006600">
                <a:alpha val="40000"/>
              </a:srgbClr>
            </a:outerShdw>
          </a:effectLst>
        </p:spPr>
      </p:pic>
    </p:spTree>
  </p:cSld>
  <p:clrMapOvr>
    <a:masterClrMapping/>
  </p:clrMapOvr>
  <p:transition spd="med" advTm="6000">
    <p:randomBa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etiteVeniseJour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8636642" cy="5760640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50800" dist="38100" dir="18900000" sx="101000" sy="101000" algn="bl" rotWithShape="0">
              <a:schemeClr val="accent3">
                <a:alpha val="40000"/>
              </a:schemeClr>
            </a:outerShdw>
          </a:effectLst>
        </p:spPr>
      </p:pic>
    </p:spTree>
  </p:cSld>
  <p:clrMapOvr>
    <a:masterClrMapping/>
  </p:clrMapOvr>
  <p:transition spd="med" advTm="6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860032" y="6165304"/>
            <a:ext cx="3960440" cy="56693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…au prochain 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Noël ?</a:t>
            </a:r>
            <a:endParaRPr lang="fr-FR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" name="Image 4" descr="PetiteVenise5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8420726" cy="5616624"/>
          </a:xfrm>
          <a:prstGeom prst="rect">
            <a:avLst/>
          </a:prstGeom>
          <a:ln w="12700">
            <a:solidFill>
              <a:srgbClr val="FFFF00"/>
            </a:solidFill>
          </a:ln>
          <a:effectLst>
            <a:outerShdw blurRad="50800" dist="38100" dir="18900000" sx="101000" sy="101000" algn="bl" rotWithShape="0">
              <a:srgbClr val="FFFF00">
                <a:alpha val="40000"/>
              </a:srgbClr>
            </a:outerShdw>
          </a:effectLst>
        </p:spPr>
      </p:pic>
    </p:spTree>
  </p:cSld>
  <p:clrMapOvr>
    <a:masterClrMapping/>
  </p:clrMapOvr>
  <p:transition spd="med" advTm="8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112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4128459" cy="6192688"/>
          </a:xfrm>
          <a:prstGeom prst="rect">
            <a:avLst/>
          </a:prstGeom>
        </p:spPr>
      </p:pic>
      <p:pic>
        <p:nvPicPr>
          <p:cNvPr id="5" name="Image 4" descr="IMG_0113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6632"/>
            <a:ext cx="4272475" cy="6408712"/>
          </a:xfrm>
          <a:prstGeom prst="rect">
            <a:avLst/>
          </a:prstGeom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114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8528684" cy="56886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0116-w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8528684" cy="5688632"/>
          </a:xfrm>
          <a:ln>
            <a:solidFill>
              <a:schemeClr val="tx1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115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999" y="188640"/>
            <a:ext cx="4320481" cy="6480720"/>
          </a:xfrm>
          <a:prstGeom prst="rect">
            <a:avLst/>
          </a:prstGeom>
        </p:spPr>
      </p:pic>
      <p:pic>
        <p:nvPicPr>
          <p:cNvPr id="5" name="Image 4" descr="IMG_0118-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88640"/>
            <a:ext cx="4302224" cy="6453336"/>
          </a:xfrm>
          <a:prstGeom prst="rect">
            <a:avLst/>
          </a:prstGeom>
        </p:spPr>
      </p:pic>
    </p:spTree>
  </p:cSld>
  <p:clrMapOvr>
    <a:masterClrMapping/>
  </p:clrMapOvr>
  <p:transition spd="med" advTm="6000"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117-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8528684" cy="56886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6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391</TotalTime>
  <Words>30</Words>
  <Application>Microsoft Office PowerPoint</Application>
  <PresentationFormat>Affichage à l'écran (4:3)</PresentationFormat>
  <Paragraphs>9</Paragraphs>
  <Slides>45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Oriel</vt:lpstr>
      <vt:lpstr>  Marchés  de  Noel     et    visites     de </vt:lpstr>
      <vt:lpstr>     Le Dimanche à Riquewihr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Colmar illuminée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…au prochain Noël 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Marchés  de  Noel     et    visites     de</dc:title>
  <dc:creator>user</dc:creator>
  <cp:lastModifiedBy>user</cp:lastModifiedBy>
  <cp:revision>59</cp:revision>
  <dcterms:created xsi:type="dcterms:W3CDTF">2012-12-23T17:40:07Z</dcterms:created>
  <dcterms:modified xsi:type="dcterms:W3CDTF">2012-12-28T15:49:52Z</dcterms:modified>
</cp:coreProperties>
</file>