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99" r:id="rId19"/>
    <p:sldId id="274" r:id="rId20"/>
    <p:sldId id="275" r:id="rId21"/>
    <p:sldId id="276" r:id="rId22"/>
    <p:sldId id="277" r:id="rId23"/>
    <p:sldId id="278" r:id="rId24"/>
    <p:sldId id="279" r:id="rId25"/>
    <p:sldId id="300" r:id="rId26"/>
    <p:sldId id="280" r:id="rId27"/>
    <p:sldId id="281" r:id="rId28"/>
    <p:sldId id="282" r:id="rId29"/>
    <p:sldId id="283" r:id="rId30"/>
    <p:sldId id="302" r:id="rId31"/>
    <p:sldId id="303" r:id="rId32"/>
    <p:sldId id="284" r:id="rId33"/>
    <p:sldId id="285" r:id="rId34"/>
    <p:sldId id="286" r:id="rId35"/>
    <p:sldId id="287" r:id="rId36"/>
    <p:sldId id="288" r:id="rId37"/>
    <p:sldId id="294" r:id="rId38"/>
    <p:sldId id="295" r:id="rId39"/>
    <p:sldId id="292" r:id="rId40"/>
    <p:sldId id="296" r:id="rId41"/>
    <p:sldId id="304" r:id="rId42"/>
    <p:sldId id="290" r:id="rId4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FF00"/>
    <a:srgbClr val="800000"/>
    <a:srgbClr val="4C1414"/>
    <a:srgbClr val="3366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9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4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6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7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8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0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9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5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5" r:id="rId2"/>
    <p:sldLayoutId id="2147483776" r:id="rId3"/>
    <p:sldLayoutId id="2147483777" r:id="rId4"/>
    <p:sldLayoutId id="2147483779" r:id="rId5"/>
    <p:sldLayoutId id="2147483780" r:id="rId6"/>
    <p:sldLayoutId id="2147483778" r:id="rId7"/>
    <p:sldLayoutId id="2147483774" r:id="rId8"/>
    <p:sldLayoutId id="2147483772" r:id="rId9"/>
    <p:sldLayoutId id="2147483771" r:id="rId10"/>
    <p:sldLayoutId id="2147483770" r:id="rId11"/>
    <p:sldLayoutId id="2147483781" r:id="rId12"/>
    <p:sldLayoutId id="2147483782" r:id="rId13"/>
    <p:sldLayoutId id="2147483783" r:id="rId14"/>
    <p:sldLayoutId id="2147483784" r:id="rId15"/>
    <p:sldLayoutId id="2147483785" r:id="rId16"/>
    <p:sldLayoutId id="2147483786" r:id="rId17"/>
    <p:sldLayoutId id="2147483787" r:id="rId18"/>
    <p:sldLayoutId id="2147483788" r:id="rId19"/>
    <p:sldLayoutId id="2147483789" r:id="rId20"/>
    <p:sldLayoutId id="2147483790" r:id="rId2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4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1" name="WordArt 9"/>
          <p:cNvSpPr>
            <a:spLocks noChangeArrowheads="1" noChangeShapeType="1" noTextEdit="1"/>
          </p:cNvSpPr>
          <p:nvPr/>
        </p:nvSpPr>
        <p:spPr bwMode="auto">
          <a:xfrm>
            <a:off x="685800" y="228600"/>
            <a:ext cx="7610475" cy="1428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8000" b="1" kern="10" spc="1601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Comic Sans MS"/>
              </a:rPr>
              <a:t>Humour de Noël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152400" y="6324600"/>
            <a:ext cx="152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b="1">
                <a:latin typeface="Times New Roman" pitchFamily="18" charset="0"/>
              </a:rPr>
              <a:t>PPS Musical</a:t>
            </a:r>
            <a:endParaRPr lang="fr-FR" sz="2400"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2000">
    <p:zoom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7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9" name="Picture 9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026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026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026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026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1026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026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1026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1026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026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026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1026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7" name="Picture 3" descr="C:\Users\Mystere06\Desktop\669086-arriere-plan-barbe-celebrer-celebration-caractere-de-noel-cles-clause-de-costume-decembre-matieres-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685800"/>
            <a:ext cx="3016250" cy="3543300"/>
          </a:xfrm>
          <a:prstGeom prst="rect">
            <a:avLst/>
          </a:prstGeom>
          <a:noFill/>
        </p:spPr>
      </p:pic>
      <p:pic>
        <p:nvPicPr>
          <p:cNvPr id="98309" name="Picture 5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  <p:pic>
        <p:nvPicPr>
          <p:cNvPr id="98310" name="Picture 6" descr="C:\Users\Mystere06\Desktop\COSTUM~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1524000"/>
            <a:ext cx="3446463" cy="533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77000"/>
            <a:ext cx="966788" cy="209550"/>
          </a:xfrm>
          <a:prstGeom prst="rect">
            <a:avLst/>
          </a:prstGeom>
          <a:noFill/>
        </p:spPr>
      </p:pic>
      <p:sp>
        <p:nvSpPr>
          <p:cNvPr id="83971" name="WordArt 3"/>
          <p:cNvSpPr>
            <a:spLocks noChangeArrowheads="1" noChangeShapeType="1" noTextEdit="1"/>
          </p:cNvSpPr>
          <p:nvPr/>
        </p:nvSpPr>
        <p:spPr bwMode="auto">
          <a:xfrm>
            <a:off x="6019800" y="2590800"/>
            <a:ext cx="1076325" cy="1538288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fr-FR" sz="60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Comic Sans MS"/>
              </a:rPr>
              <a:t>Fin</a:t>
            </a: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 animBg="1"/>
    </p:bldLst>
  </p:timing>
</p:sld>
</file>

<file path=ppt/theme/theme1.xml><?xml version="1.0" encoding="utf-8"?>
<a:theme xmlns:a="http://schemas.openxmlformats.org/drawingml/2006/main" name="humour noel">
  <a:themeElements>
    <a:clrScheme name="Thème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Thème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hème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humour noel</Template>
  <TotalTime>1</TotalTime>
  <Words>6</Words>
  <Application>Microsoft Office PowerPoint</Application>
  <PresentationFormat>Affichage à l'écran (4:3)</PresentationFormat>
  <Paragraphs>3</Paragraphs>
  <Slides>42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3" baseType="lpstr">
      <vt:lpstr>humour noel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subject>Humour</dc:subject>
  <dc:creator>jean paul</dc:creator>
  <cp:keywords>Sans</cp:keywords>
  <dc:description>Fait le: 05/12/2012</dc:description>
  <cp:lastModifiedBy>jean paul</cp:lastModifiedBy>
  <cp:revision>1</cp:revision>
  <dcterms:created xsi:type="dcterms:W3CDTF">2012-12-25T03:23:38Z</dcterms:created>
  <dcterms:modified xsi:type="dcterms:W3CDTF">2012-12-25T03:25:05Z</dcterms:modified>
  <cp:category>Diaporama</cp:category>
</cp:coreProperties>
</file>