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54"/>
  </p:notesMasterIdLst>
  <p:sldIdLst>
    <p:sldId id="311" r:id="rId2"/>
    <p:sldId id="257" r:id="rId3"/>
    <p:sldId id="258" r:id="rId4"/>
    <p:sldId id="259" r:id="rId5"/>
    <p:sldId id="281" r:id="rId6"/>
    <p:sldId id="282" r:id="rId7"/>
    <p:sldId id="261" r:id="rId8"/>
    <p:sldId id="260" r:id="rId9"/>
    <p:sldId id="262" r:id="rId10"/>
    <p:sldId id="286" r:id="rId11"/>
    <p:sldId id="287" r:id="rId12"/>
    <p:sldId id="288" r:id="rId13"/>
    <p:sldId id="289" r:id="rId14"/>
    <p:sldId id="290" r:id="rId15"/>
    <p:sldId id="291" r:id="rId16"/>
    <p:sldId id="263" r:id="rId17"/>
    <p:sldId id="264" r:id="rId18"/>
    <p:sldId id="292" r:id="rId19"/>
    <p:sldId id="293" r:id="rId20"/>
    <p:sldId id="294" r:id="rId21"/>
    <p:sldId id="265" r:id="rId22"/>
    <p:sldId id="266" r:id="rId23"/>
    <p:sldId id="295" r:id="rId24"/>
    <p:sldId id="296" r:id="rId25"/>
    <p:sldId id="267" r:id="rId26"/>
    <p:sldId id="268" r:id="rId27"/>
    <p:sldId id="307" r:id="rId28"/>
    <p:sldId id="308" r:id="rId29"/>
    <p:sldId id="269" r:id="rId30"/>
    <p:sldId id="270" r:id="rId31"/>
    <p:sldId id="272" r:id="rId32"/>
    <p:sldId id="273" r:id="rId33"/>
    <p:sldId id="297" r:id="rId34"/>
    <p:sldId id="298" r:id="rId35"/>
    <p:sldId id="271" r:id="rId36"/>
    <p:sldId id="299" r:id="rId37"/>
    <p:sldId id="300" r:id="rId38"/>
    <p:sldId id="274" r:id="rId39"/>
    <p:sldId id="275" r:id="rId40"/>
    <p:sldId id="276" r:id="rId41"/>
    <p:sldId id="304" r:id="rId42"/>
    <p:sldId id="305" r:id="rId43"/>
    <p:sldId id="306" r:id="rId44"/>
    <p:sldId id="277" r:id="rId45"/>
    <p:sldId id="278" r:id="rId46"/>
    <p:sldId id="301" r:id="rId47"/>
    <p:sldId id="302" r:id="rId48"/>
    <p:sldId id="279" r:id="rId49"/>
    <p:sldId id="303" r:id="rId50"/>
    <p:sldId id="280" r:id="rId51"/>
    <p:sldId id="309" r:id="rId52"/>
    <p:sldId id="310" r:id="rId53"/>
  </p:sldIdLst>
  <p:sldSz cx="9144000" cy="6858000" type="screen4x3"/>
  <p:notesSz cx="9144000" cy="6858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63" autoAdjust="0"/>
    <p:restoredTop sz="94721" autoAdjust="0"/>
  </p:normalViewPr>
  <p:slideViewPr>
    <p:cSldViewPr>
      <p:cViewPr varScale="1">
        <p:scale>
          <a:sx n="126" d="100"/>
          <a:sy n="126" d="100"/>
        </p:scale>
        <p:origin x="-106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74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396" y="-9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5BFAF-D750-4AC7-B12E-7AC57004B631}" type="datetimeFigureOut">
              <a:rPr lang="fr-FR" smtClean="0"/>
              <a:t>24/12/2012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E59C55-A0B4-42D5-BFC4-466922E64E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147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2857500" y="514350"/>
            <a:ext cx="3429000" cy="257175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E59C55-A0B4-42D5-BFC4-466922E64E4D}" type="slidenum">
              <a:rPr lang="fr-FR" smtClean="0"/>
              <a:t>16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753096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2857500" y="514350"/>
            <a:ext cx="3429000" cy="257175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E59C55-A0B4-42D5-BFC4-466922E64E4D}" type="slidenum">
              <a:rPr lang="fr-FR" smtClean="0"/>
              <a:t>29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11170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3D5B8-6BF4-4581-8111-FFF032801581}" type="datetimeFigureOut">
              <a:rPr lang="fr-FR" smtClean="0"/>
              <a:t>24/12/2012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04A97-3D97-4236-A025-592E55CEA7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12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3D5B8-6BF4-4581-8111-FFF032801581}" type="datetimeFigureOut">
              <a:rPr lang="fr-FR" smtClean="0"/>
              <a:t>24/12/2012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04A97-3D97-4236-A025-592E55CEA7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592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3D5B8-6BF4-4581-8111-FFF032801581}" type="datetimeFigureOut">
              <a:rPr lang="fr-FR" smtClean="0"/>
              <a:t>24/12/2012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04A97-3D97-4236-A025-592E55CEA7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309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3D5B8-6BF4-4581-8111-FFF032801581}" type="datetimeFigureOut">
              <a:rPr lang="fr-FR" smtClean="0"/>
              <a:t>24/12/2012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04A97-3D97-4236-A025-592E55CEA7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52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3D5B8-6BF4-4581-8111-FFF032801581}" type="datetimeFigureOut">
              <a:rPr lang="fr-FR" smtClean="0"/>
              <a:t>24/12/2012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04A97-3D97-4236-A025-592E55CEA7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107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3D5B8-6BF4-4581-8111-FFF032801581}" type="datetimeFigureOut">
              <a:rPr lang="fr-FR" smtClean="0"/>
              <a:t>24/12/2012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04A97-3D97-4236-A025-592E55CEA7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740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3D5B8-6BF4-4581-8111-FFF032801581}" type="datetimeFigureOut">
              <a:rPr lang="fr-FR" smtClean="0"/>
              <a:t>24/12/2012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04A97-3D97-4236-A025-592E55CEA7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270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3D5B8-6BF4-4581-8111-FFF032801581}" type="datetimeFigureOut">
              <a:rPr lang="fr-FR" smtClean="0"/>
              <a:t>24/12/2012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04A97-3D97-4236-A025-592E55CEA7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6789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3D5B8-6BF4-4581-8111-FFF032801581}" type="datetimeFigureOut">
              <a:rPr lang="fr-FR" smtClean="0"/>
              <a:t>24/12/2012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04A97-3D97-4236-A025-592E55CEA7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9966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3D5B8-6BF4-4581-8111-FFF032801581}" type="datetimeFigureOut">
              <a:rPr lang="fr-FR" smtClean="0"/>
              <a:t>24/12/2012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04A97-3D97-4236-A025-592E55CEA7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062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3D5B8-6BF4-4581-8111-FFF032801581}" type="datetimeFigureOut">
              <a:rPr lang="fr-FR" smtClean="0"/>
              <a:t>24/12/2012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04A97-3D97-4236-A025-592E55CEA7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444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C3D5B8-6BF4-4581-8111-FFF032801581}" type="datetimeFigureOut">
              <a:rPr lang="fr-FR" smtClean="0"/>
              <a:t>24/12/2012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04A97-3D97-4236-A025-592E55CEA7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2743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gif"/><Relationship Id="rId3" Type="http://schemas.microsoft.com/office/2007/relationships/media" Target="../media/media2.wma"/><Relationship Id="rId7" Type="http://schemas.openxmlformats.org/officeDocument/2006/relationships/image" Target="../media/image3.jpe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wma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maps.google.com/maps?q=loc:41.7716638,8.7576109&amp;z=1" TargetMode="External"/><Relationship Id="rId3" Type="http://schemas.openxmlformats.org/officeDocument/2006/relationships/slideLayout" Target="../slideLayouts/slideLayout2.xml"/><Relationship Id="rId7" Type="http://schemas.openxmlformats.org/officeDocument/2006/relationships/hyperlink" Target="http://maps.google.com/maps?q=loc:42.301545721782,9.1555451323242&amp;z=1" TargetMode="External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6" Type="http://schemas.openxmlformats.org/officeDocument/2006/relationships/hyperlink" Target="http://maps.google.com/maps?q=loc:42.6324679,8.9407782&amp;z=1" TargetMode="External"/><Relationship Id="rId5" Type="http://schemas.openxmlformats.org/officeDocument/2006/relationships/hyperlink" Target="http://maps.google.com/maps?q=loc:42.655982216655,9.3220948486266&amp;z=1" TargetMode="External"/><Relationship Id="rId4" Type="http://schemas.openxmlformats.org/officeDocument/2006/relationships/image" Target="../media/image2.png"/><Relationship Id="rId9" Type="http://schemas.openxmlformats.org/officeDocument/2006/relationships/image" Target="../media/image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1043607" y="404664"/>
            <a:ext cx="6840761" cy="11521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3600" dirty="0" smtClean="0"/>
          </a:p>
          <a:p>
            <a:r>
              <a:rPr lang="fr-FR" sz="3000" i="1" u="sng" dirty="0" smtClean="0"/>
              <a:t>Avancement automatique</a:t>
            </a:r>
          </a:p>
          <a:p>
            <a:r>
              <a:rPr lang="fr-FR" sz="3000" i="1" u="sng" dirty="0" smtClean="0"/>
              <a:t>Ne </a:t>
            </a:r>
            <a:r>
              <a:rPr lang="fr-FR" sz="3000" i="1" u="sng" dirty="0"/>
              <a:t>pas </a:t>
            </a:r>
            <a:r>
              <a:rPr lang="fr-FR" sz="3000" i="1" u="sng" dirty="0" smtClean="0"/>
              <a:t>cliquer</a:t>
            </a:r>
          </a:p>
          <a:p>
            <a:r>
              <a:rPr lang="fr-FR" sz="3000" i="1" u="sng" dirty="0" smtClean="0"/>
              <a:t>Mettre le son</a:t>
            </a:r>
            <a:endParaRPr lang="fr-FR" sz="3000" i="1" u="sng" dirty="0"/>
          </a:p>
          <a:p>
            <a:endParaRPr lang="fr-FR" dirty="0">
              <a:latin typeface="Lucida Calligraphy" pitchFamily="66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481997" y="2132856"/>
            <a:ext cx="8188457" cy="4278094"/>
          </a:xfrm>
          <a:prstGeom prst="rect">
            <a:avLst/>
          </a:prstGeom>
          <a:solidFill>
            <a:schemeClr val="bg1"/>
          </a:solidFill>
          <a:ln w="190500" cap="rnd">
            <a:solidFill>
              <a:schemeClr val="accent2"/>
            </a:solidFill>
          </a:ln>
        </p:spPr>
        <p:txBody>
          <a:bodyPr wrap="square" lIns="216000" tIns="180000" rIns="180000" bIns="180000" rtlCol="0" anchor="ctr" anchorCtr="0">
            <a:normAutofit fontScale="92500" lnSpcReduction="10000"/>
          </a:bodyPr>
          <a:lstStyle/>
          <a:p>
            <a:r>
              <a:rPr lang="fr-FR" sz="1600" i="1" dirty="0" smtClean="0"/>
              <a:t>Bonjour à vous tous,</a:t>
            </a:r>
          </a:p>
          <a:p>
            <a:r>
              <a:rPr lang="fr-FR" sz="1600" i="1" dirty="0" smtClean="0"/>
              <a:t>Après avoir gratté un peu voilà ce que je vous propose pour les vacances Corse en septembre 2013.</a:t>
            </a:r>
          </a:p>
          <a:p>
            <a:r>
              <a:rPr lang="fr-FR" sz="1600" i="1" dirty="0" smtClean="0"/>
              <a:t>Départ de Toulon le Lundi 2 septembre</a:t>
            </a:r>
          </a:p>
          <a:p>
            <a:r>
              <a:rPr lang="fr-FR" sz="1600" i="1" dirty="0" smtClean="0"/>
              <a:t>Retour d’Ajaccio le lundi 17 septembre </a:t>
            </a:r>
          </a:p>
          <a:p>
            <a:endParaRPr lang="fr-FR" sz="1600" i="1" dirty="0" smtClean="0"/>
          </a:p>
          <a:p>
            <a:r>
              <a:rPr lang="fr-FR" sz="1600" i="1" dirty="0" smtClean="0"/>
              <a:t>Je vous emmène faire un petit tour de Corse en itinérant, hôtel+ demie pension avec des journées «Bulles » entre quelques étapes que l’on pourra raccourcir ou allonger à notre gout (C’est nous les patrons) seule contrainte, respecter les réservations pour les hôtels.</a:t>
            </a:r>
          </a:p>
          <a:p>
            <a:r>
              <a:rPr lang="fr-FR" sz="1600" i="1" dirty="0" smtClean="0"/>
              <a:t>Je n’ai pas encore reçu la réponse de toutes les demandes de prix et de disponibilités.</a:t>
            </a:r>
          </a:p>
          <a:p>
            <a:endParaRPr lang="fr-FR" sz="1600" i="1" dirty="0" smtClean="0"/>
          </a:p>
          <a:p>
            <a:r>
              <a:rPr lang="fr-FR" sz="1600" i="1" dirty="0" smtClean="0"/>
              <a:t>Le Budget par couple devrait tourner entre 2800/3000 Euros. Je vous ferais parvenir le détail quant tout sera bouclé. Il y aura surement un appel de fond pour les réservations.</a:t>
            </a:r>
          </a:p>
          <a:p>
            <a:endParaRPr lang="fr-FR" sz="1600" i="1" dirty="0" smtClean="0"/>
          </a:p>
          <a:p>
            <a:r>
              <a:rPr lang="fr-FR" sz="1600" i="1" dirty="0"/>
              <a:t>S</a:t>
            </a:r>
            <a:r>
              <a:rPr lang="fr-FR" sz="1600" i="1" dirty="0" smtClean="0"/>
              <a:t>i vous êtes toujours partant faites moi parvenir une photocopie de  votre pièce d’identité et carte grise du véhicule pour la réservation de la traversée.</a:t>
            </a:r>
          </a:p>
          <a:p>
            <a:r>
              <a:rPr lang="fr-FR" sz="1600" i="1" dirty="0" smtClean="0"/>
              <a:t>A suivre un aperçu de notre ballade.</a:t>
            </a:r>
          </a:p>
          <a:p>
            <a:r>
              <a:rPr lang="fr-FR" sz="1600" i="1" dirty="0" smtClean="0"/>
              <a:t>Bises à vous </a:t>
            </a:r>
          </a:p>
          <a:p>
            <a:r>
              <a:rPr lang="fr-FR" sz="1600" i="1" dirty="0" smtClean="0"/>
              <a:t>Laurent</a:t>
            </a:r>
          </a:p>
        </p:txBody>
      </p:sp>
      <p:pic>
        <p:nvPicPr>
          <p:cNvPr id="1026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7547"/>
            <a:ext cx="2930371" cy="2075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116632"/>
            <a:ext cx="2930371" cy="2075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1519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35000">
        <p14:rippl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.Muvrini.-Pe.L'Amore.Di.Te. 07 - Ell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1000" out="200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5" name="I.Muvrini.-Pe.L'Amore.Di.Te. 07 - Ella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>
                  <p14:fade in="1000" out="100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63080" y="265548"/>
            <a:ext cx="7200800" cy="1075220"/>
          </a:xfr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fr-FR" dirty="0" smtClean="0">
                <a:latin typeface="Lucida Calligraphy" pitchFamily="66" charset="0"/>
              </a:rPr>
              <a:t>Tour de Corse 2013</a:t>
            </a:r>
            <a:endParaRPr lang="fr-FR" dirty="0">
              <a:latin typeface="Lucida Calligraphy" pitchFamily="66" charset="0"/>
            </a:endParaRPr>
          </a:p>
        </p:txBody>
      </p:sp>
      <p:grpSp>
        <p:nvGrpSpPr>
          <p:cNvPr id="9" name="Groupe 8"/>
          <p:cNvGrpSpPr/>
          <p:nvPr/>
        </p:nvGrpSpPr>
        <p:grpSpPr>
          <a:xfrm>
            <a:off x="576064" y="1700808"/>
            <a:ext cx="7919864" cy="4894024"/>
            <a:chOff x="576064" y="1700808"/>
            <a:chExt cx="7919864" cy="4894024"/>
          </a:xfrm>
        </p:grpSpPr>
        <p:pic>
          <p:nvPicPr>
            <p:cNvPr id="1028" name="Picture 4" descr="circuit en corse 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6701" y="1700808"/>
              <a:ext cx="2490597" cy="48940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3275856" y="1700808"/>
              <a:ext cx="2592288" cy="4894024"/>
            </a:xfrm>
            <a:prstGeom prst="rect">
              <a:avLst/>
            </a:prstGeom>
            <a:noFill/>
            <a:ln w="762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7" name="Titre 1"/>
            <p:cNvSpPr txBox="1">
              <a:spLocks/>
            </p:cNvSpPr>
            <p:nvPr/>
          </p:nvSpPr>
          <p:spPr>
            <a:xfrm>
              <a:off x="576064" y="1988840"/>
              <a:ext cx="2411760" cy="72008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 fontScale="325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dirty="0" smtClean="0">
                  <a:latin typeface="Lucida Calligraphy" pitchFamily="66" charset="0"/>
                </a:rPr>
                <a:t>Marylène</a:t>
              </a:r>
            </a:p>
            <a:p>
              <a:r>
                <a:rPr lang="fr-FR" dirty="0" smtClean="0">
                  <a:latin typeface="Lucida Calligraphy" pitchFamily="66" charset="0"/>
                </a:rPr>
                <a:t>Et</a:t>
              </a:r>
            </a:p>
            <a:p>
              <a:r>
                <a:rPr lang="fr-FR" dirty="0" smtClean="0">
                  <a:latin typeface="Lucida Calligraphy" pitchFamily="66" charset="0"/>
                </a:rPr>
                <a:t>PP</a:t>
              </a:r>
              <a:endParaRPr lang="fr-FR" dirty="0">
                <a:latin typeface="Lucida Calligraphy" pitchFamily="66" charset="0"/>
              </a:endParaRPr>
            </a:p>
          </p:txBody>
        </p:sp>
        <p:sp>
          <p:nvSpPr>
            <p:cNvPr id="8" name="Titre 1"/>
            <p:cNvSpPr txBox="1">
              <a:spLocks/>
            </p:cNvSpPr>
            <p:nvPr/>
          </p:nvSpPr>
          <p:spPr>
            <a:xfrm>
              <a:off x="6084168" y="1988840"/>
              <a:ext cx="2411760" cy="72008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 fontScale="325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dirty="0" smtClean="0">
                  <a:latin typeface="Lucida Calligraphy" pitchFamily="66" charset="0"/>
                </a:rPr>
                <a:t>Janine</a:t>
              </a:r>
            </a:p>
            <a:p>
              <a:r>
                <a:rPr lang="fr-FR" dirty="0" smtClean="0">
                  <a:latin typeface="Lucida Calligraphy" pitchFamily="66" charset="0"/>
                </a:rPr>
                <a:t>Et </a:t>
              </a:r>
            </a:p>
            <a:p>
              <a:r>
                <a:rPr lang="fr-FR" dirty="0" smtClean="0">
                  <a:latin typeface="Lucida Calligraphy" pitchFamily="66" charset="0"/>
                </a:rPr>
                <a:t>André</a:t>
              </a:r>
              <a:endParaRPr lang="fr-FR" dirty="0">
                <a:latin typeface="Lucida Calligraphy" pitchFamily="66" charset="0"/>
              </a:endParaRPr>
            </a:p>
          </p:txBody>
        </p:sp>
        <p:sp>
          <p:nvSpPr>
            <p:cNvPr id="10" name="Titre 1"/>
            <p:cNvSpPr txBox="1">
              <a:spLocks/>
            </p:cNvSpPr>
            <p:nvPr/>
          </p:nvSpPr>
          <p:spPr>
            <a:xfrm>
              <a:off x="576064" y="3427740"/>
              <a:ext cx="2411760" cy="72008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 fontScale="325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dirty="0" smtClean="0">
                  <a:latin typeface="Lucida Calligraphy" pitchFamily="66" charset="0"/>
                </a:rPr>
                <a:t>Françoise</a:t>
              </a:r>
            </a:p>
            <a:p>
              <a:r>
                <a:rPr lang="fr-FR" dirty="0" smtClean="0">
                  <a:latin typeface="Lucida Calligraphy" pitchFamily="66" charset="0"/>
                </a:rPr>
                <a:t>Et</a:t>
              </a:r>
            </a:p>
            <a:p>
              <a:r>
                <a:rPr lang="fr-FR" dirty="0" smtClean="0">
                  <a:latin typeface="Lucida Calligraphy" pitchFamily="66" charset="0"/>
                </a:rPr>
                <a:t>Alain</a:t>
              </a:r>
              <a:endParaRPr lang="fr-FR" dirty="0">
                <a:latin typeface="Lucida Calligraphy" pitchFamily="66" charset="0"/>
              </a:endParaRPr>
            </a:p>
          </p:txBody>
        </p:sp>
        <p:sp>
          <p:nvSpPr>
            <p:cNvPr id="11" name="Titre 1"/>
            <p:cNvSpPr txBox="1">
              <a:spLocks/>
            </p:cNvSpPr>
            <p:nvPr/>
          </p:nvSpPr>
          <p:spPr>
            <a:xfrm>
              <a:off x="6084168" y="3429000"/>
              <a:ext cx="2411760" cy="72008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 fontScale="325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dirty="0" smtClean="0">
                  <a:latin typeface="Lucida Calligraphy" pitchFamily="66" charset="0"/>
                </a:rPr>
                <a:t>Annie</a:t>
              </a:r>
            </a:p>
            <a:p>
              <a:r>
                <a:rPr lang="fr-FR" dirty="0" smtClean="0">
                  <a:latin typeface="Lucida Calligraphy" pitchFamily="66" charset="0"/>
                </a:rPr>
                <a:t>Et</a:t>
              </a:r>
            </a:p>
            <a:p>
              <a:r>
                <a:rPr lang="fr-FR" dirty="0" smtClean="0">
                  <a:latin typeface="Lucida Calligraphy" pitchFamily="66" charset="0"/>
                </a:rPr>
                <a:t>Richard</a:t>
              </a:r>
              <a:endParaRPr lang="fr-FR" dirty="0">
                <a:latin typeface="Lucida Calligraphy" pitchFamily="66" charset="0"/>
              </a:endParaRPr>
            </a:p>
          </p:txBody>
        </p:sp>
        <p:sp>
          <p:nvSpPr>
            <p:cNvPr id="12" name="Titre 1"/>
            <p:cNvSpPr txBox="1">
              <a:spLocks/>
            </p:cNvSpPr>
            <p:nvPr/>
          </p:nvSpPr>
          <p:spPr>
            <a:xfrm>
              <a:off x="576064" y="4869160"/>
              <a:ext cx="2411760" cy="72008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 fontScale="325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dirty="0" smtClean="0">
                  <a:latin typeface="Lucida Calligraphy" pitchFamily="66" charset="0"/>
                </a:rPr>
                <a:t>Evelyne</a:t>
              </a:r>
            </a:p>
            <a:p>
              <a:r>
                <a:rPr lang="fr-FR" dirty="0" smtClean="0">
                  <a:latin typeface="Lucida Calligraphy" pitchFamily="66" charset="0"/>
                </a:rPr>
                <a:t>Et</a:t>
              </a:r>
            </a:p>
            <a:p>
              <a:r>
                <a:rPr lang="fr-FR" dirty="0" smtClean="0">
                  <a:latin typeface="Lucida Calligraphy" pitchFamily="66" charset="0"/>
                </a:rPr>
                <a:t>Laurent</a:t>
              </a:r>
              <a:endParaRPr lang="fr-FR" dirty="0">
                <a:latin typeface="Lucida Calligraphy" pitchFamily="66" charset="0"/>
              </a:endParaRPr>
            </a:p>
          </p:txBody>
        </p:sp>
        <p:sp>
          <p:nvSpPr>
            <p:cNvPr id="13" name="Titre 1"/>
            <p:cNvSpPr txBox="1">
              <a:spLocks/>
            </p:cNvSpPr>
            <p:nvPr/>
          </p:nvSpPr>
          <p:spPr>
            <a:xfrm>
              <a:off x="6084168" y="4869160"/>
              <a:ext cx="2411760" cy="72008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 fontScale="325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dirty="0" smtClean="0">
                  <a:latin typeface="Lucida Calligraphy" pitchFamily="66" charset="0"/>
                </a:rPr>
                <a:t>Maryvonne</a:t>
              </a:r>
            </a:p>
            <a:p>
              <a:r>
                <a:rPr lang="fr-FR" dirty="0" smtClean="0">
                  <a:latin typeface="Lucida Calligraphy" pitchFamily="66" charset="0"/>
                </a:rPr>
                <a:t>Et</a:t>
              </a:r>
            </a:p>
            <a:p>
              <a:r>
                <a:rPr lang="fr-FR" dirty="0" smtClean="0">
                  <a:latin typeface="Lucida Calligraphy" pitchFamily="66" charset="0"/>
                </a:rPr>
                <a:t>Hubert</a:t>
              </a:r>
              <a:endParaRPr lang="fr-FR" dirty="0">
                <a:latin typeface="Lucida Calligraphy" pitchFamily="66" charset="0"/>
              </a:endParaRPr>
            </a:p>
          </p:txBody>
        </p:sp>
      </p:grpSp>
      <p:pic>
        <p:nvPicPr>
          <p:cNvPr id="14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913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738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981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I.Muvrini.-Pe.L'Amore.Di.Te. 07 - Ell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08719" y="274638"/>
            <a:ext cx="7317433" cy="1143000"/>
          </a:xfr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>
                <a:latin typeface="Lucida Calligraphy" pitchFamily="66" charset="0"/>
              </a:rPr>
              <a:t>Programme</a:t>
            </a:r>
            <a:endParaRPr lang="fr-FR" dirty="0">
              <a:solidFill>
                <a:schemeClr val="lt1"/>
              </a:solidFill>
              <a:latin typeface="Lucida Calligraphy" pitchFamily="66" charset="0"/>
              <a:ea typeface="+mn-ea"/>
              <a:cs typeface="+mn-cs"/>
            </a:endParaRPr>
          </a:p>
        </p:txBody>
      </p:sp>
      <p:sp>
        <p:nvSpPr>
          <p:cNvPr id="6" name="AutoShape 2" descr="gps.jpg">
            <a:hlinkClick r:id="rId5"/>
          </p:cNvPr>
          <p:cNvSpPr>
            <a:spLocks noChangeAspect="1" noChangeArrowheads="1"/>
          </p:cNvSpPr>
          <p:nvPr/>
        </p:nvSpPr>
        <p:spPr bwMode="auto">
          <a:xfrm>
            <a:off x="6091239" y="3952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 dirty="0"/>
          </a:p>
        </p:txBody>
      </p:sp>
      <p:sp>
        <p:nvSpPr>
          <p:cNvPr id="7" name="AutoShape 3" descr="gps.jpg">
            <a:hlinkClick r:id="rId6"/>
          </p:cNvPr>
          <p:cNvSpPr>
            <a:spLocks noChangeAspect="1" noChangeArrowheads="1"/>
          </p:cNvSpPr>
          <p:nvPr/>
        </p:nvSpPr>
        <p:spPr bwMode="auto">
          <a:xfrm>
            <a:off x="6091239" y="4962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 dirty="0"/>
          </a:p>
        </p:txBody>
      </p:sp>
      <p:sp>
        <p:nvSpPr>
          <p:cNvPr id="8" name="AutoShape 4" descr="renard.png"/>
          <p:cNvSpPr>
            <a:spLocks noChangeAspect="1" noChangeArrowheads="1"/>
          </p:cNvSpPr>
          <p:nvPr/>
        </p:nvSpPr>
        <p:spPr bwMode="auto">
          <a:xfrm>
            <a:off x="6091239" y="5972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 dirty="0"/>
          </a:p>
        </p:txBody>
      </p:sp>
      <p:sp>
        <p:nvSpPr>
          <p:cNvPr id="9" name="AutoShape 5" descr="carre.png"/>
          <p:cNvSpPr>
            <a:spLocks noChangeAspect="1" noChangeArrowheads="1"/>
          </p:cNvSpPr>
          <p:nvPr/>
        </p:nvSpPr>
        <p:spPr bwMode="auto">
          <a:xfrm>
            <a:off x="6091239" y="69818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 dirty="0"/>
          </a:p>
        </p:txBody>
      </p:sp>
      <p:sp>
        <p:nvSpPr>
          <p:cNvPr id="10" name="AutoShape 6" descr="gps.jpg">
            <a:hlinkClick r:id="rId7"/>
          </p:cNvPr>
          <p:cNvSpPr>
            <a:spLocks noChangeAspect="1" noChangeArrowheads="1"/>
          </p:cNvSpPr>
          <p:nvPr/>
        </p:nvSpPr>
        <p:spPr bwMode="auto">
          <a:xfrm>
            <a:off x="6091239" y="69818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 dirty="0"/>
          </a:p>
        </p:txBody>
      </p:sp>
      <p:sp>
        <p:nvSpPr>
          <p:cNvPr id="11" name="AutoShape 7" descr="renard.png"/>
          <p:cNvSpPr>
            <a:spLocks noChangeAspect="1" noChangeArrowheads="1"/>
          </p:cNvSpPr>
          <p:nvPr/>
        </p:nvSpPr>
        <p:spPr bwMode="auto">
          <a:xfrm>
            <a:off x="6091239" y="80486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 dirty="0"/>
          </a:p>
        </p:txBody>
      </p:sp>
      <p:sp>
        <p:nvSpPr>
          <p:cNvPr id="12" name="AutoShape 8" descr="renard.png"/>
          <p:cNvSpPr>
            <a:spLocks noChangeAspect="1" noChangeArrowheads="1"/>
          </p:cNvSpPr>
          <p:nvPr/>
        </p:nvSpPr>
        <p:spPr bwMode="auto">
          <a:xfrm>
            <a:off x="6091239" y="3952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 dirty="0"/>
          </a:p>
        </p:txBody>
      </p:sp>
      <p:sp>
        <p:nvSpPr>
          <p:cNvPr id="14" name="AutoShape 10" descr="carre.png"/>
          <p:cNvSpPr>
            <a:spLocks noChangeAspect="1" noChangeArrowheads="1"/>
          </p:cNvSpPr>
          <p:nvPr/>
        </p:nvSpPr>
        <p:spPr bwMode="auto">
          <a:xfrm>
            <a:off x="6091239" y="9534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 dirty="0"/>
          </a:p>
        </p:txBody>
      </p:sp>
      <p:sp>
        <p:nvSpPr>
          <p:cNvPr id="15" name="AutoShape 11" descr="gps.jpg">
            <a:hlinkClick r:id="rId8"/>
          </p:cNvPr>
          <p:cNvSpPr>
            <a:spLocks noChangeAspect="1" noChangeArrowheads="1"/>
          </p:cNvSpPr>
          <p:nvPr/>
        </p:nvSpPr>
        <p:spPr bwMode="auto">
          <a:xfrm>
            <a:off x="6091239" y="9534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 dirty="0"/>
          </a:p>
        </p:txBody>
      </p:sp>
      <p:sp>
        <p:nvSpPr>
          <p:cNvPr id="16" name="AutoShape 12" descr="pictoo.png"/>
          <p:cNvSpPr>
            <a:spLocks noChangeAspect="1" noChangeArrowheads="1"/>
          </p:cNvSpPr>
          <p:nvPr/>
        </p:nvSpPr>
        <p:spPr bwMode="auto">
          <a:xfrm>
            <a:off x="6091239" y="9534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 dirty="0"/>
          </a:p>
        </p:txBody>
      </p:sp>
      <p:sp>
        <p:nvSpPr>
          <p:cNvPr id="17" name="AutoShape 10" descr="carre.png"/>
          <p:cNvSpPr>
            <a:spLocks noChangeAspect="1" noChangeArrowheads="1"/>
          </p:cNvSpPr>
          <p:nvPr/>
        </p:nvSpPr>
        <p:spPr bwMode="auto">
          <a:xfrm>
            <a:off x="6091239" y="8791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 dirty="0"/>
          </a:p>
        </p:txBody>
      </p:sp>
      <p:sp>
        <p:nvSpPr>
          <p:cNvPr id="18" name="AutoShape 11" descr="gps.jpg">
            <a:hlinkClick r:id="rId8"/>
          </p:cNvPr>
          <p:cNvSpPr>
            <a:spLocks noChangeAspect="1" noChangeArrowheads="1"/>
          </p:cNvSpPr>
          <p:nvPr/>
        </p:nvSpPr>
        <p:spPr bwMode="auto">
          <a:xfrm>
            <a:off x="6091239" y="8791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 dirty="0"/>
          </a:p>
        </p:txBody>
      </p:sp>
      <p:sp>
        <p:nvSpPr>
          <p:cNvPr id="19" name="AutoShape 10" descr="carre.png"/>
          <p:cNvSpPr>
            <a:spLocks noChangeAspect="1" noChangeArrowheads="1"/>
          </p:cNvSpPr>
          <p:nvPr/>
        </p:nvSpPr>
        <p:spPr bwMode="auto">
          <a:xfrm>
            <a:off x="6091239" y="102774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 dirty="0"/>
          </a:p>
        </p:txBody>
      </p:sp>
      <p:sp>
        <p:nvSpPr>
          <p:cNvPr id="20" name="AutoShape 11" descr="gps.jpg">
            <a:hlinkClick r:id="rId8"/>
          </p:cNvPr>
          <p:cNvSpPr>
            <a:spLocks noChangeAspect="1" noChangeArrowheads="1"/>
          </p:cNvSpPr>
          <p:nvPr/>
        </p:nvSpPr>
        <p:spPr bwMode="auto">
          <a:xfrm>
            <a:off x="6091239" y="102774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 dirty="0"/>
          </a:p>
        </p:txBody>
      </p:sp>
      <p:sp>
        <p:nvSpPr>
          <p:cNvPr id="21" name="AutoShape 12" descr="pictoo.png"/>
          <p:cNvSpPr>
            <a:spLocks noChangeAspect="1" noChangeArrowheads="1"/>
          </p:cNvSpPr>
          <p:nvPr/>
        </p:nvSpPr>
        <p:spPr bwMode="auto">
          <a:xfrm>
            <a:off x="6091239" y="102774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 dirty="0"/>
          </a:p>
        </p:txBody>
      </p:sp>
      <p:sp>
        <p:nvSpPr>
          <p:cNvPr id="25" name="Rectangle 24"/>
          <p:cNvSpPr/>
          <p:nvPr/>
        </p:nvSpPr>
        <p:spPr>
          <a:xfrm>
            <a:off x="539552" y="1602459"/>
            <a:ext cx="8280920" cy="5066902"/>
          </a:xfrm>
          <a:prstGeom prst="rect">
            <a:avLst/>
          </a:prstGeom>
          <a:ln>
            <a:prstDash val="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lnSpcReduction="10000"/>
          </a:bodyPr>
          <a:lstStyle/>
          <a:p>
            <a:pPr algn="ctr">
              <a:spcBef>
                <a:spcPct val="0"/>
              </a:spcBef>
            </a:pPr>
            <a:r>
              <a:rPr lang="fr-FR" sz="1200" dirty="0" smtClean="0">
                <a:solidFill>
                  <a:schemeClr val="lt1"/>
                </a:solidFill>
                <a:latin typeface="Lucida Calligraphy" pitchFamily="66" charset="0"/>
              </a:rPr>
              <a:t>Le 2/9/13 Circuit 1 : de Bastia à Saint-Florent 181Km Environ 4h30		</a:t>
            </a:r>
          </a:p>
          <a:p>
            <a:pPr algn="ctr">
              <a:spcBef>
                <a:spcPct val="0"/>
              </a:spcBef>
            </a:pPr>
            <a:r>
              <a:rPr lang="fr-FR" sz="1200" dirty="0" smtClean="0">
                <a:solidFill>
                  <a:schemeClr val="lt1"/>
                </a:solidFill>
                <a:latin typeface="Lucida Calligraphy" pitchFamily="66" charset="0"/>
              </a:rPr>
              <a:t>Le 3/09/13 "Bulle" Saint Florent		</a:t>
            </a:r>
          </a:p>
          <a:p>
            <a:pPr algn="ctr">
              <a:spcBef>
                <a:spcPct val="0"/>
              </a:spcBef>
            </a:pPr>
            <a:r>
              <a:rPr lang="fr-FR" sz="1200" dirty="0" smtClean="0">
                <a:solidFill>
                  <a:schemeClr val="lt1"/>
                </a:solidFill>
                <a:latin typeface="Lucida Calligraphy" pitchFamily="66" charset="0"/>
              </a:rPr>
              <a:t>		</a:t>
            </a:r>
          </a:p>
          <a:p>
            <a:pPr algn="ctr">
              <a:spcBef>
                <a:spcPct val="0"/>
              </a:spcBef>
            </a:pPr>
            <a:r>
              <a:rPr lang="fr-FR" sz="1200" dirty="0" smtClean="0">
                <a:solidFill>
                  <a:schemeClr val="lt1"/>
                </a:solidFill>
                <a:latin typeface="Lucida Calligraphy" pitchFamily="66" charset="0"/>
              </a:rPr>
              <a:t>Le 4/9/13 Circuit 2 : de Saint-Florent à L'Île-Rousse 232Km Environ 5h45		</a:t>
            </a:r>
          </a:p>
          <a:p>
            <a:pPr algn="ctr">
              <a:spcBef>
                <a:spcPct val="0"/>
              </a:spcBef>
            </a:pPr>
            <a:r>
              <a:rPr lang="fr-FR" sz="1200" dirty="0" smtClean="0">
                <a:solidFill>
                  <a:schemeClr val="lt1"/>
                </a:solidFill>
                <a:latin typeface="Lucida Calligraphy" pitchFamily="66" charset="0"/>
              </a:rPr>
              <a:t>		</a:t>
            </a:r>
          </a:p>
          <a:p>
            <a:pPr algn="ctr">
              <a:spcBef>
                <a:spcPct val="0"/>
              </a:spcBef>
            </a:pPr>
            <a:r>
              <a:rPr lang="fr-FR" sz="1200" dirty="0" smtClean="0">
                <a:solidFill>
                  <a:schemeClr val="lt1"/>
                </a:solidFill>
                <a:latin typeface="Lucida Calligraphy" pitchFamily="66" charset="0"/>
              </a:rPr>
              <a:t>Le 5/9/13 Circuit 3 : de l'Ile Rousse à Porto 191Km Environ 4h30		</a:t>
            </a:r>
          </a:p>
          <a:p>
            <a:pPr algn="ctr">
              <a:spcBef>
                <a:spcPct val="0"/>
              </a:spcBef>
            </a:pPr>
            <a:r>
              <a:rPr lang="fr-FR" sz="1200" dirty="0" smtClean="0">
                <a:solidFill>
                  <a:schemeClr val="lt1"/>
                </a:solidFill>
                <a:latin typeface="Lucida Calligraphy" pitchFamily="66" charset="0"/>
              </a:rPr>
              <a:t>Le 6/9/13 "Bulle" Porto		</a:t>
            </a:r>
          </a:p>
          <a:p>
            <a:pPr algn="ctr">
              <a:spcBef>
                <a:spcPct val="0"/>
              </a:spcBef>
            </a:pPr>
            <a:endParaRPr lang="fr-FR" sz="1600" b="1" dirty="0" smtClean="0">
              <a:solidFill>
                <a:schemeClr val="lt1"/>
              </a:solidFill>
              <a:latin typeface="Lucida Calligraphy" pitchFamily="66" charset="0"/>
            </a:endParaRPr>
          </a:p>
          <a:p>
            <a:pPr algn="ctr">
              <a:spcBef>
                <a:spcPct val="0"/>
              </a:spcBef>
            </a:pPr>
            <a:r>
              <a:rPr lang="fr-FR" sz="1200" dirty="0" smtClean="0">
                <a:solidFill>
                  <a:schemeClr val="lt1"/>
                </a:solidFill>
                <a:latin typeface="Lucida Calligraphy" pitchFamily="66" charset="0"/>
              </a:rPr>
              <a:t>Le 7/9/13 Circuit 4 : de Porto à Corte 145Km Environ 3h30		</a:t>
            </a:r>
          </a:p>
          <a:p>
            <a:pPr algn="ctr">
              <a:spcBef>
                <a:spcPct val="0"/>
              </a:spcBef>
            </a:pPr>
            <a:r>
              <a:rPr lang="fr-FR" sz="1200" dirty="0" smtClean="0">
                <a:solidFill>
                  <a:schemeClr val="lt1"/>
                </a:solidFill>
                <a:latin typeface="Lucida Calligraphy" pitchFamily="66" charset="0"/>
              </a:rPr>
              <a:t>		</a:t>
            </a:r>
          </a:p>
          <a:p>
            <a:pPr algn="ctr">
              <a:spcBef>
                <a:spcPct val="0"/>
              </a:spcBef>
            </a:pPr>
            <a:r>
              <a:rPr lang="fr-FR" sz="1200" dirty="0" smtClean="0">
                <a:solidFill>
                  <a:schemeClr val="lt1"/>
                </a:solidFill>
                <a:latin typeface="Lucida Calligraphy" pitchFamily="66" charset="0"/>
              </a:rPr>
              <a:t>		</a:t>
            </a:r>
          </a:p>
          <a:p>
            <a:pPr algn="ctr">
              <a:spcBef>
                <a:spcPct val="0"/>
              </a:spcBef>
            </a:pPr>
            <a:r>
              <a:rPr lang="fr-FR" sz="1200" dirty="0" smtClean="0">
                <a:solidFill>
                  <a:schemeClr val="lt1"/>
                </a:solidFill>
                <a:latin typeface="Lucida Calligraphy" pitchFamily="66" charset="0"/>
              </a:rPr>
              <a:t>Le 8/9/13 Circuit 5 : de Corte à Sainte Lucie de Porto Vechio 180Km Environ 3h00	</a:t>
            </a:r>
            <a:endParaRPr lang="fr-FR" sz="1200" dirty="0">
              <a:latin typeface="Lucida Calligraphy" pitchFamily="66" charset="0"/>
            </a:endParaRPr>
          </a:p>
          <a:p>
            <a:pPr algn="ctr">
              <a:spcBef>
                <a:spcPct val="0"/>
              </a:spcBef>
            </a:pPr>
            <a:endParaRPr lang="fr-FR" sz="1200" dirty="0" smtClean="0">
              <a:solidFill>
                <a:schemeClr val="lt1"/>
              </a:solidFill>
              <a:latin typeface="Lucida Calligraphy" pitchFamily="66" charset="0"/>
            </a:endParaRPr>
          </a:p>
          <a:p>
            <a:pPr algn="ctr">
              <a:spcBef>
                <a:spcPct val="0"/>
              </a:spcBef>
            </a:pPr>
            <a:endParaRPr lang="fr-FR" sz="1200" dirty="0" smtClean="0">
              <a:solidFill>
                <a:schemeClr val="lt1"/>
              </a:solidFill>
              <a:latin typeface="Lucida Calligraphy" pitchFamily="66" charset="0"/>
            </a:endParaRPr>
          </a:p>
          <a:p>
            <a:pPr algn="ctr">
              <a:spcBef>
                <a:spcPct val="0"/>
              </a:spcBef>
            </a:pPr>
            <a:r>
              <a:rPr lang="fr-FR" sz="1200" dirty="0" smtClean="0">
                <a:solidFill>
                  <a:schemeClr val="lt1"/>
                </a:solidFill>
                <a:latin typeface="Lucida Calligraphy" pitchFamily="66" charset="0"/>
              </a:rPr>
              <a:t>Le9/9/13 Circuit 6 : de Porto-Vecchio à Bonifacio 206Km Environ 5h00		</a:t>
            </a:r>
          </a:p>
          <a:p>
            <a:pPr algn="ctr">
              <a:spcBef>
                <a:spcPct val="0"/>
              </a:spcBef>
            </a:pPr>
            <a:r>
              <a:rPr lang="fr-FR" sz="1200" dirty="0" smtClean="0">
                <a:solidFill>
                  <a:schemeClr val="lt1"/>
                </a:solidFill>
                <a:latin typeface="Lucida Calligraphy" pitchFamily="66" charset="0"/>
              </a:rPr>
              <a:t>		</a:t>
            </a:r>
          </a:p>
          <a:p>
            <a:pPr algn="ctr">
              <a:spcBef>
                <a:spcPct val="0"/>
              </a:spcBef>
            </a:pPr>
            <a:r>
              <a:rPr lang="fr-FR" sz="1200" dirty="0" smtClean="0">
                <a:solidFill>
                  <a:schemeClr val="lt1"/>
                </a:solidFill>
                <a:latin typeface="Lucida Calligraphy" pitchFamily="66" charset="0"/>
              </a:rPr>
              <a:t>Le 10/9/13 Circuit 7 : de Bonifacio à Sartène (Imbracatoggio, Coti-Chiavari) 193Km Environ 4H30		</a:t>
            </a:r>
          </a:p>
          <a:p>
            <a:pPr algn="ctr">
              <a:spcBef>
                <a:spcPct val="0"/>
              </a:spcBef>
            </a:pPr>
            <a:r>
              <a:rPr lang="fr-FR" sz="1200" dirty="0" smtClean="0">
                <a:solidFill>
                  <a:schemeClr val="lt1"/>
                </a:solidFill>
                <a:latin typeface="Lucida Calligraphy" pitchFamily="66" charset="0"/>
              </a:rPr>
              <a:t>		</a:t>
            </a:r>
          </a:p>
          <a:p>
            <a:pPr algn="ctr">
              <a:spcBef>
                <a:spcPct val="0"/>
              </a:spcBef>
            </a:pPr>
            <a:r>
              <a:rPr lang="fr-FR" sz="1200" dirty="0" smtClean="0">
                <a:solidFill>
                  <a:schemeClr val="lt1"/>
                </a:solidFill>
                <a:latin typeface="Lucida Calligraphy" pitchFamily="66" charset="0"/>
              </a:rPr>
              <a:t>Le 11/9/13 Circuit 8 : de Sartène à Ajaccio 243Km Environ 6H00		</a:t>
            </a:r>
          </a:p>
          <a:p>
            <a:pPr algn="ctr">
              <a:spcBef>
                <a:spcPct val="0"/>
              </a:spcBef>
            </a:pPr>
            <a:r>
              <a:rPr lang="fr-FR" sz="1200" dirty="0" smtClean="0">
                <a:solidFill>
                  <a:schemeClr val="lt1"/>
                </a:solidFill>
                <a:latin typeface="Lucida Calligraphy" pitchFamily="66" charset="0"/>
              </a:rPr>
              <a:t>		</a:t>
            </a:r>
          </a:p>
          <a:p>
            <a:pPr algn="ctr">
              <a:spcBef>
                <a:spcPct val="0"/>
              </a:spcBef>
            </a:pPr>
            <a:endParaRPr lang="fr-FR" sz="1200" dirty="0" smtClean="0">
              <a:solidFill>
                <a:schemeClr val="lt1"/>
              </a:solidFill>
              <a:latin typeface="Lucida Calligraphy" pitchFamily="66" charset="0"/>
            </a:endParaRPr>
          </a:p>
          <a:p>
            <a:pPr algn="ctr">
              <a:spcBef>
                <a:spcPct val="0"/>
              </a:spcBef>
            </a:pPr>
            <a:r>
              <a:rPr lang="fr-FR" sz="1200" dirty="0" smtClean="0">
                <a:solidFill>
                  <a:schemeClr val="lt1"/>
                </a:solidFill>
                <a:latin typeface="Lucida Calligraphy" pitchFamily="66" charset="0"/>
              </a:rPr>
              <a:t>Circuit 9 : d'Ajaccio à Sagone 239Km Environ 5H30		</a:t>
            </a:r>
          </a:p>
          <a:p>
            <a:pPr algn="ctr">
              <a:spcBef>
                <a:spcPct val="0"/>
              </a:spcBef>
            </a:pPr>
            <a:r>
              <a:rPr lang="fr-FR" sz="1200" dirty="0" smtClean="0">
                <a:solidFill>
                  <a:schemeClr val="lt1"/>
                </a:solidFill>
                <a:latin typeface="Lucida Calligraphy" pitchFamily="66" charset="0"/>
              </a:rPr>
              <a:t>		</a:t>
            </a:r>
          </a:p>
          <a:p>
            <a:pPr algn="ctr">
              <a:spcBef>
                <a:spcPct val="0"/>
              </a:spcBef>
            </a:pPr>
            <a:r>
              <a:rPr lang="fr-FR" sz="1200" dirty="0" smtClean="0">
                <a:solidFill>
                  <a:schemeClr val="lt1"/>
                </a:solidFill>
                <a:latin typeface="Lucida Calligraphy" pitchFamily="66" charset="0"/>
              </a:rPr>
              <a:t>Circuit 10 : Ajaccio – Zicavo – Ajaccio 205Km Environ 4H30	</a:t>
            </a:r>
            <a:r>
              <a:rPr lang="fr-FR" sz="4400" dirty="0" smtClean="0">
                <a:solidFill>
                  <a:schemeClr val="lt1"/>
                </a:solidFill>
                <a:latin typeface="Lucida Calligraphy" pitchFamily="66" charset="0"/>
              </a:rPr>
              <a:t>	</a:t>
            </a:r>
            <a:endParaRPr lang="fr-FR" sz="4400" dirty="0">
              <a:solidFill>
                <a:schemeClr val="lt1"/>
              </a:solidFill>
              <a:latin typeface="Lucida Calligraphy" pitchFamily="66" charset="0"/>
            </a:endParaRPr>
          </a:p>
        </p:txBody>
      </p:sp>
      <p:cxnSp>
        <p:nvCxnSpPr>
          <p:cNvPr id="27" name="Connecteur droit 26"/>
          <p:cNvCxnSpPr/>
          <p:nvPr/>
        </p:nvCxnSpPr>
        <p:spPr>
          <a:xfrm>
            <a:off x="2915816" y="2204864"/>
            <a:ext cx="2592288" cy="0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/>
          <p:cNvCxnSpPr/>
          <p:nvPr/>
        </p:nvCxnSpPr>
        <p:spPr>
          <a:xfrm>
            <a:off x="2915816" y="2564904"/>
            <a:ext cx="2592288" cy="0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/>
          <p:cNvCxnSpPr/>
          <p:nvPr/>
        </p:nvCxnSpPr>
        <p:spPr>
          <a:xfrm>
            <a:off x="2915816" y="3068960"/>
            <a:ext cx="2592288" cy="0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/>
          <p:cNvCxnSpPr/>
          <p:nvPr/>
        </p:nvCxnSpPr>
        <p:spPr>
          <a:xfrm>
            <a:off x="2915816" y="3501008"/>
            <a:ext cx="2592288" cy="0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/>
          <p:cNvCxnSpPr/>
          <p:nvPr/>
        </p:nvCxnSpPr>
        <p:spPr>
          <a:xfrm>
            <a:off x="2915816" y="4005064"/>
            <a:ext cx="2592288" cy="0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/>
          <p:cNvCxnSpPr/>
          <p:nvPr/>
        </p:nvCxnSpPr>
        <p:spPr>
          <a:xfrm>
            <a:off x="2915816" y="4437112"/>
            <a:ext cx="2592288" cy="0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/>
          <p:cNvCxnSpPr/>
          <p:nvPr/>
        </p:nvCxnSpPr>
        <p:spPr>
          <a:xfrm>
            <a:off x="2915816" y="4869160"/>
            <a:ext cx="2592288" cy="0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cteur droit 33"/>
          <p:cNvCxnSpPr/>
          <p:nvPr/>
        </p:nvCxnSpPr>
        <p:spPr>
          <a:xfrm>
            <a:off x="2915816" y="5301208"/>
            <a:ext cx="2592288" cy="0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cteur droit 34"/>
          <p:cNvCxnSpPr/>
          <p:nvPr/>
        </p:nvCxnSpPr>
        <p:spPr>
          <a:xfrm>
            <a:off x="2915816" y="5877272"/>
            <a:ext cx="2592288" cy="0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913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837265"/>
      </p:ext>
    </p:extLst>
  </p:cSld>
  <p:clrMapOvr>
    <a:masterClrMapping/>
  </p:clrMapOvr>
  <p:transition spd="slow" advClick="0" advTm="50000">
    <p:cover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539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200800" cy="1143000"/>
          </a:xfr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fr-FR" sz="1400" b="1" dirty="0">
                <a:solidFill>
                  <a:schemeClr val="lt1"/>
                </a:solidFill>
                <a:latin typeface="Lucida Calligraphy" pitchFamily="66" charset="0"/>
                <a:ea typeface="+mn-ea"/>
                <a:cs typeface="+mn-cs"/>
              </a:rPr>
              <a:t>Le 2/9/13 Circuit 1 : </a:t>
            </a:r>
            <a:r>
              <a:rPr lang="fr-FR" sz="1400" b="1" dirty="0" smtClean="0">
                <a:solidFill>
                  <a:schemeClr val="lt1"/>
                </a:solidFill>
                <a:latin typeface="Lucida Calligraphy" pitchFamily="66" charset="0"/>
                <a:ea typeface="+mn-ea"/>
                <a:cs typeface="+mn-cs"/>
              </a:rPr>
              <a:t/>
            </a:r>
            <a:br>
              <a:rPr lang="fr-FR" sz="1400" b="1" dirty="0" smtClean="0">
                <a:solidFill>
                  <a:schemeClr val="lt1"/>
                </a:solidFill>
                <a:latin typeface="Lucida Calligraphy" pitchFamily="66" charset="0"/>
                <a:ea typeface="+mn-ea"/>
                <a:cs typeface="+mn-cs"/>
              </a:rPr>
            </a:br>
            <a:r>
              <a:rPr lang="fr-FR" sz="1400" b="1" dirty="0" smtClean="0">
                <a:solidFill>
                  <a:schemeClr val="lt1"/>
                </a:solidFill>
                <a:latin typeface="Lucida Calligraphy" pitchFamily="66" charset="0"/>
                <a:ea typeface="+mn-ea"/>
                <a:cs typeface="+mn-cs"/>
              </a:rPr>
              <a:t>              de </a:t>
            </a:r>
            <a:r>
              <a:rPr lang="fr-FR" sz="1400" b="1" dirty="0">
                <a:solidFill>
                  <a:schemeClr val="lt1"/>
                </a:solidFill>
                <a:latin typeface="Lucida Calligraphy" pitchFamily="66" charset="0"/>
                <a:ea typeface="+mn-ea"/>
                <a:cs typeface="+mn-cs"/>
              </a:rPr>
              <a:t>Bastia à Saint-Florent 181Km Environ 4h30		</a:t>
            </a:r>
            <a:br>
              <a:rPr lang="fr-FR" sz="1400" b="1" dirty="0">
                <a:solidFill>
                  <a:schemeClr val="lt1"/>
                </a:solidFill>
                <a:latin typeface="Lucida Calligraphy" pitchFamily="66" charset="0"/>
                <a:ea typeface="+mn-ea"/>
                <a:cs typeface="+mn-cs"/>
              </a:rPr>
            </a:br>
            <a:r>
              <a:rPr lang="fr-FR" sz="1400" b="1" dirty="0">
                <a:solidFill>
                  <a:schemeClr val="lt1"/>
                </a:solidFill>
                <a:latin typeface="Lucida Calligraphy" pitchFamily="66" charset="0"/>
                <a:ea typeface="+mn-ea"/>
                <a:cs typeface="+mn-cs"/>
              </a:rPr>
              <a:t>Le 3/09/13 </a:t>
            </a:r>
            <a:r>
              <a:rPr lang="fr-FR" sz="1400" b="1" dirty="0" smtClean="0">
                <a:solidFill>
                  <a:schemeClr val="lt1"/>
                </a:solidFill>
                <a:latin typeface="Lucida Calligraphy" pitchFamily="66" charset="0"/>
                <a:ea typeface="+mn-ea"/>
                <a:cs typeface="+mn-cs"/>
              </a:rPr>
              <a:t/>
            </a:r>
            <a:br>
              <a:rPr lang="fr-FR" sz="1400" b="1" dirty="0" smtClean="0">
                <a:solidFill>
                  <a:schemeClr val="lt1"/>
                </a:solidFill>
                <a:latin typeface="Lucida Calligraphy" pitchFamily="66" charset="0"/>
                <a:ea typeface="+mn-ea"/>
                <a:cs typeface="+mn-cs"/>
              </a:rPr>
            </a:br>
            <a:r>
              <a:rPr lang="fr-FR" sz="1400" b="1" dirty="0" smtClean="0">
                <a:solidFill>
                  <a:schemeClr val="lt1"/>
                </a:solidFill>
                <a:latin typeface="Lucida Calligraphy" pitchFamily="66" charset="0"/>
                <a:ea typeface="+mn-ea"/>
                <a:cs typeface="+mn-cs"/>
              </a:rPr>
              <a:t>"</a:t>
            </a:r>
            <a:r>
              <a:rPr lang="fr-FR" sz="1400" b="1" dirty="0">
                <a:solidFill>
                  <a:schemeClr val="lt1"/>
                </a:solidFill>
                <a:latin typeface="Lucida Calligraphy" pitchFamily="66" charset="0"/>
                <a:ea typeface="+mn-ea"/>
                <a:cs typeface="+mn-cs"/>
              </a:rPr>
              <a:t>Bulle" Saint Florent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9" y="1796364"/>
            <a:ext cx="5292719" cy="4656972"/>
          </a:xfrm>
          <a:prstGeom prst="rect">
            <a:avLst/>
          </a:prstGeom>
          <a:ln w="196850">
            <a:solidFill>
              <a:schemeClr val="accent2"/>
            </a:solidFill>
          </a:ln>
        </p:spPr>
      </p:pic>
      <p:pic>
        <p:nvPicPr>
          <p:cNvPr id="5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913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833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34692"/>
            <a:ext cx="4824536" cy="6435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689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696"/>
            <a:ext cx="8636914" cy="5646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000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77368"/>
            <a:ext cx="4248472" cy="6394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500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71599" y="260648"/>
            <a:ext cx="7200801" cy="1143000"/>
          </a:xfr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fr-FR" sz="1400" b="1" dirty="0" smtClean="0">
                <a:solidFill>
                  <a:schemeClr val="lt1"/>
                </a:solidFill>
                <a:latin typeface="Lucida Calligraphy" pitchFamily="66" charset="0"/>
                <a:ea typeface="+mn-ea"/>
                <a:cs typeface="+mn-cs"/>
              </a:rPr>
              <a:t>Le 4/9/13 Circuit 2 :</a:t>
            </a:r>
            <a:br>
              <a:rPr lang="fr-FR" sz="1400" b="1" dirty="0" smtClean="0">
                <a:solidFill>
                  <a:schemeClr val="lt1"/>
                </a:solidFill>
                <a:latin typeface="Lucida Calligraphy" pitchFamily="66" charset="0"/>
                <a:ea typeface="+mn-ea"/>
                <a:cs typeface="+mn-cs"/>
              </a:rPr>
            </a:br>
            <a:r>
              <a:rPr lang="fr-FR" sz="1400" b="1" dirty="0" smtClean="0">
                <a:solidFill>
                  <a:schemeClr val="lt1"/>
                </a:solidFill>
                <a:latin typeface="Lucida Calligraphy" pitchFamily="66" charset="0"/>
                <a:ea typeface="+mn-ea"/>
                <a:cs typeface="+mn-cs"/>
              </a:rPr>
              <a:t> de Saint-Florent à L'Île-Rousse 232Km Environ 5h45</a:t>
            </a:r>
            <a:endParaRPr lang="fr-FR" sz="1400" b="1" dirty="0">
              <a:solidFill>
                <a:schemeClr val="lt1"/>
              </a:solidFill>
              <a:latin typeface="Lucida Calligraphy" pitchFamily="66" charset="0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844826"/>
            <a:ext cx="5400600" cy="4757801"/>
          </a:xfrm>
          <a:prstGeom prst="rect">
            <a:avLst/>
          </a:prstGeom>
          <a:noFill/>
          <a:ln w="196850" cap="rnd" cmpd="sng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913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0160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Laurent\Desktop\Corse\le petit fute tour de corse\OEBPS\img\img6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776231"/>
            <a:ext cx="1968768" cy="2625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Laurent\Desktop\Corse\le petit fute tour de corse\OEBPS\img\img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11" y="246872"/>
            <a:ext cx="2442895" cy="1832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7" descr="C:\Users\Laurent\Desktop\Corse\le petit fute tour de corse\OEBPS\img\img5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293096"/>
            <a:ext cx="3369917" cy="2339743"/>
          </a:xfrm>
          <a:prstGeom prst="rect">
            <a:avLst/>
          </a:prstGeom>
          <a:noFill/>
          <a:ln w="38100" cmpd="sng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8" descr="C:\Users\Laurent\Desktop\Corse\le petit fute tour de corse\OEBPS\img\img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39" y="251621"/>
            <a:ext cx="3968067" cy="2977061"/>
          </a:xfrm>
          <a:prstGeom prst="rect">
            <a:avLst/>
          </a:prstGeom>
          <a:noFill/>
          <a:ln w="38100" cmpd="sng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7" descr="C:\Users\Laurent\Desktop\Corse\le petit fute tour de corse\OEBPS\img\img6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8297"/>
            <a:ext cx="2425057" cy="3234287"/>
          </a:xfrm>
          <a:prstGeom prst="rect">
            <a:avLst/>
          </a:prstGeom>
          <a:noFill/>
          <a:ln w="38100" cmpd="sng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427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6" descr="C:\Users\Laurent\Desktop\Corse\le petit fute tour de corse\OEBPS\img\img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58" y="188640"/>
            <a:ext cx="8607867" cy="6458091"/>
          </a:xfrm>
          <a:prstGeom prst="rect">
            <a:avLst/>
          </a:prstGeom>
          <a:noFill/>
          <a:ln w="38100" cmpd="sng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533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C:\Users\Laurent\Desktop\Corse\le petit fute tour de corse\OEBPS\img\img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96910"/>
            <a:ext cx="5328592" cy="6342264"/>
          </a:xfrm>
          <a:prstGeom prst="rect">
            <a:avLst/>
          </a:prstGeom>
          <a:noFill/>
          <a:ln w="38100" cmpd="sng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6362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C:\Users\Laurent\Desktop\Corse\le petit fute tour de corse\OEBPS\img\img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8680"/>
            <a:ext cx="8586000" cy="5716720"/>
          </a:xfrm>
          <a:prstGeom prst="rect">
            <a:avLst/>
          </a:prstGeom>
          <a:noFill/>
          <a:ln w="38100" cmpd="sng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433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422" y="260648"/>
            <a:ext cx="8089018" cy="6070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33064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3960440" cy="5290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C:\Users\Laurent\Desktop\Corse\le petit fute tour de corse\OEBPS\img\img6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24666"/>
            <a:ext cx="3861100" cy="5149529"/>
          </a:xfrm>
          <a:prstGeom prst="rect">
            <a:avLst/>
          </a:prstGeom>
          <a:noFill/>
          <a:ln w="38100" cmpd="sng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973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584594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284984"/>
            <a:ext cx="4423803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466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344816" cy="1143000"/>
          </a:xfrm>
          <a:ln cap="rnd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fr-FR" sz="1400" dirty="0" smtClean="0">
                <a:solidFill>
                  <a:schemeClr val="lt1"/>
                </a:solidFill>
                <a:latin typeface="Lucida Calligraphy" pitchFamily="66" charset="0"/>
              </a:rPr>
              <a:t>Le 5/9/13 Circuit 3 : </a:t>
            </a:r>
            <a:r>
              <a:rPr lang="fr-FR" sz="1400" dirty="0">
                <a:latin typeface="Lucida Calligraphy" pitchFamily="66" charset="0"/>
              </a:rPr>
              <a:t/>
            </a:r>
            <a:br>
              <a:rPr lang="fr-FR" sz="1400" dirty="0">
                <a:latin typeface="Lucida Calligraphy" pitchFamily="66" charset="0"/>
              </a:rPr>
            </a:br>
            <a:r>
              <a:rPr lang="fr-FR" sz="1400" dirty="0" smtClean="0">
                <a:solidFill>
                  <a:schemeClr val="lt1"/>
                </a:solidFill>
                <a:latin typeface="Lucida Calligraphy" pitchFamily="66" charset="0"/>
              </a:rPr>
              <a:t>de l'Ile Rousse à Porto 191Km Environ 4h30		</a:t>
            </a:r>
            <a:r>
              <a:rPr lang="fr-FR" sz="1400" dirty="0">
                <a:latin typeface="Lucida Calligraphy" pitchFamily="66" charset="0"/>
              </a:rPr>
              <a:t/>
            </a:r>
            <a:br>
              <a:rPr lang="fr-FR" sz="1400" dirty="0">
                <a:latin typeface="Lucida Calligraphy" pitchFamily="66" charset="0"/>
              </a:rPr>
            </a:br>
            <a:r>
              <a:rPr lang="fr-FR" sz="1400" dirty="0" smtClean="0">
                <a:solidFill>
                  <a:schemeClr val="lt1"/>
                </a:solidFill>
                <a:latin typeface="Lucida Calligraphy" pitchFamily="66" charset="0"/>
              </a:rPr>
              <a:t>Le 6/9/13 </a:t>
            </a:r>
            <a:br>
              <a:rPr lang="fr-FR" sz="1400" dirty="0" smtClean="0">
                <a:solidFill>
                  <a:schemeClr val="lt1"/>
                </a:solidFill>
                <a:latin typeface="Lucida Calligraphy" pitchFamily="66" charset="0"/>
              </a:rPr>
            </a:br>
            <a:r>
              <a:rPr lang="fr-FR" sz="1400" dirty="0" smtClean="0">
                <a:solidFill>
                  <a:schemeClr val="lt1"/>
                </a:solidFill>
                <a:latin typeface="Lucida Calligraphy" pitchFamily="66" charset="0"/>
              </a:rPr>
              <a:t>                    "Bulle" Porto		</a:t>
            </a:r>
          </a:p>
        </p:txBody>
      </p:sp>
      <p:pic>
        <p:nvPicPr>
          <p:cNvPr id="6146" name="Picture 2" descr="C:\Users\Laurent\Desktop\Corse\le petit fute tour de corse\OEBPS\img\img63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827525"/>
            <a:ext cx="5256584" cy="4625178"/>
          </a:xfrm>
          <a:prstGeom prst="rect">
            <a:avLst/>
          </a:prstGeom>
          <a:noFill/>
          <a:ln w="193675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913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75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Laurent\Desktop\Corse\le petit fute tour de corse\OEBPS\img\img9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780928"/>
            <a:ext cx="5052880" cy="3790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Laurent\Desktop\Corse\le petit fute tour de corse\OEBPS\img\img6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744" y="188640"/>
            <a:ext cx="4414992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169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C:\Users\Laurent\Desktop\Corse\le petit fute tour de corse\OEBPS\img\img6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8623014" cy="5743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4691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Laurent\Desktop\Corse\le petit fute tour de corse\OEBPS\img\img8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64704"/>
            <a:ext cx="3550950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Laurent\Desktop\Corse\le petit fute tour de corse\OEBPS\img\img7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764704"/>
            <a:ext cx="3378153" cy="541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07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 advTm="5000">
        <p14:pan dir="u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Laurent\Desktop\Corse\le petit fute tour de corse\OEBPS\img\img9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7"/>
            <a:ext cx="4280444" cy="6307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Laurent\Desktop\Corse\le petit fute tour de corse\OEBPS\img\img9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0605"/>
            <a:ext cx="4176464" cy="6307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415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755575" y="260648"/>
            <a:ext cx="7416825" cy="1143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 smtClean="0">
                <a:solidFill>
                  <a:schemeClr val="lt1"/>
                </a:solidFill>
                <a:latin typeface="Lucida Calligraphy" pitchFamily="66" charset="0"/>
              </a:rPr>
              <a:t>Le 7/9/13 Circuit 4 : </a:t>
            </a:r>
          </a:p>
          <a:p>
            <a:r>
              <a:rPr lang="fr-FR" sz="1400" dirty="0" smtClean="0">
                <a:solidFill>
                  <a:schemeClr val="lt1"/>
                </a:solidFill>
                <a:latin typeface="Lucida Calligraphy" pitchFamily="66" charset="0"/>
              </a:rPr>
              <a:t>de Porto à Corte 145Km Environ 3h30 </a:t>
            </a:r>
            <a:r>
              <a:rPr lang="fr-FR" sz="1400" dirty="0" smtClean="0">
                <a:latin typeface="Lucida Calligraphy" pitchFamily="66" charset="0"/>
              </a:rPr>
              <a:t>		</a:t>
            </a:r>
            <a:endParaRPr lang="fr-FR" sz="1400" dirty="0">
              <a:latin typeface="Lucida Calligraphy" pitchFamily="66" charset="0"/>
            </a:endParaRPr>
          </a:p>
        </p:txBody>
      </p:sp>
      <p:pic>
        <p:nvPicPr>
          <p:cNvPr id="8194" name="Picture 2" descr="C:\Users\Laurent\Desktop\Corse\le petit fute tour de corse\OEBPS\img\img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659" y="2492896"/>
            <a:ext cx="7733357" cy="3528392"/>
          </a:xfrm>
          <a:prstGeom prst="rect">
            <a:avLst/>
          </a:prstGeom>
          <a:noFill/>
          <a:ln w="196850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913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240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C:\Users\Laurent\Desktop\Corse\le petit fute tour de corse\OEBPS\img\img1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0688"/>
            <a:ext cx="8190833" cy="5441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080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Laurent\Desktop\Corse\le petit fute tour de corse\OEBPS\img\img1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93" y="202046"/>
            <a:ext cx="4321907" cy="6308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Laurent\Desktop\Corse\le petit fute tour de corse\OEBPS\img\img1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96119"/>
            <a:ext cx="4159598" cy="6257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528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Laurent\Desktop\Corse\le petit fute tour de corse\OEBPS\img\img1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274246"/>
            <a:ext cx="4988635" cy="3395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Laurent\Desktop\Corse\le petit fute tour de corse\OEBPS\img\img1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4690944" cy="3056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1129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827584" y="260648"/>
            <a:ext cx="7416824" cy="1143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 smtClean="0">
                <a:solidFill>
                  <a:schemeClr val="lt1"/>
                </a:solidFill>
                <a:latin typeface="Lucida Calligraphy" pitchFamily="66" charset="0"/>
              </a:rPr>
              <a:t>Le 8/9/13 Circuit 5 :</a:t>
            </a:r>
          </a:p>
          <a:p>
            <a:r>
              <a:rPr lang="fr-FR" sz="1400" dirty="0" smtClean="0">
                <a:solidFill>
                  <a:schemeClr val="lt1"/>
                </a:solidFill>
                <a:latin typeface="Lucida Calligraphy" pitchFamily="66" charset="0"/>
              </a:rPr>
              <a:t> de Corte à Sainte Lucie de Porto Vechio 180Km Environ 3h00</a:t>
            </a:r>
            <a:endParaRPr lang="fr-FR" sz="1400" dirty="0">
              <a:latin typeface="Lucida Calligraphy" pitchFamily="66" charset="0"/>
            </a:endParaRPr>
          </a:p>
        </p:txBody>
      </p:sp>
      <p:pic>
        <p:nvPicPr>
          <p:cNvPr id="10243" name="Picture 3" descr="C:\Users\Laurent\Desktop\Corse\le petit fute tour de corse\OEBPS\img\img1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188" y="1895038"/>
            <a:ext cx="5180296" cy="4608512"/>
          </a:xfrm>
          <a:prstGeom prst="rect">
            <a:avLst/>
          </a:prstGeom>
          <a:noFill/>
          <a:ln w="196850" cap="rnd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913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71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C:\Users\Laurent\Desktop\Corse\le petit fute tour de corse\OEBPS\img\img123 - Copi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25907"/>
            <a:ext cx="5088565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Laurent\Desktop\Corse\le petit fute tour de corse\OEBPS\img\img1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952304"/>
            <a:ext cx="5065241" cy="3305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02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Laurent\Desktop\Corse\le petit fute tour de corse\OEBPS\img\img1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224469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Laurent\Desktop\Corse\le petit fute tour de corse\OEBPS\img\img124 - Copi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5648" y="3573016"/>
            <a:ext cx="4693226" cy="3139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0342998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Laurent\Desktop\Corse\le petit fute tour de corse\OEBPS\img\img122 - Copi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20688"/>
            <a:ext cx="8455039" cy="5616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1942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899592" y="260648"/>
            <a:ext cx="7272808" cy="86409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1400" dirty="0" smtClean="0">
              <a:solidFill>
                <a:schemeClr val="lt1"/>
              </a:solidFill>
              <a:latin typeface="Lucida Calligraphy" pitchFamily="66" charset="0"/>
            </a:endParaRPr>
          </a:p>
          <a:p>
            <a:r>
              <a:rPr lang="fr-FR" sz="1400" dirty="0" smtClean="0">
                <a:solidFill>
                  <a:schemeClr val="lt1"/>
                </a:solidFill>
                <a:latin typeface="Lucida Calligraphy" pitchFamily="66" charset="0"/>
              </a:rPr>
              <a:t>Le 9/9/13 Circuit 6 : </a:t>
            </a:r>
          </a:p>
          <a:p>
            <a:r>
              <a:rPr lang="fr-FR" sz="1400" dirty="0" smtClean="0">
                <a:solidFill>
                  <a:schemeClr val="lt1"/>
                </a:solidFill>
                <a:latin typeface="Lucida Calligraphy" pitchFamily="66" charset="0"/>
              </a:rPr>
              <a:t>de Porto-Vecchio à Bonifacio 206Km Environ 5h00</a:t>
            </a:r>
            <a:endParaRPr lang="fr-FR" sz="1400" dirty="0">
              <a:latin typeface="Lucida Calligraphy" pitchFamily="66" charset="0"/>
            </a:endParaRPr>
          </a:p>
        </p:txBody>
      </p:sp>
      <p:pic>
        <p:nvPicPr>
          <p:cNvPr id="12290" name="Picture 2" descr="C:\Users\Laurent\Desktop\Corse\le petit fute tour de corse\OEBPS\img\img1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700808"/>
            <a:ext cx="1641479" cy="4896544"/>
          </a:xfrm>
          <a:prstGeom prst="rect">
            <a:avLst/>
          </a:prstGeom>
          <a:noFill/>
          <a:ln w="196850" cap="rnd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913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6319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Laurent\Desktop\Corse\le petit fute tour de corse\OEBPS\img\img1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9322" y="4407395"/>
            <a:ext cx="3353158" cy="2189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Laurent\Desktop\Corse\le petit fute tour de corse\OEBPS\img\img1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96616"/>
            <a:ext cx="3265041" cy="2449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C:\Users\Laurent\Desktop\Corse\le petit fute tour de corse\OEBPS\img\img13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51420"/>
            <a:ext cx="3121025" cy="2341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C:\Users\Laurent\Desktop\Corse\le petit fute tour de corse\OEBPS\img\img13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57673"/>
            <a:ext cx="3193033" cy="2392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C:\Users\Laurent\Desktop\Corse\le petit fute tour de corse\OEBPS\img\img13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420888"/>
            <a:ext cx="3121025" cy="2338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3876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/>
          <p:cNvSpPr txBox="1">
            <a:spLocks/>
          </p:cNvSpPr>
          <p:nvPr/>
        </p:nvSpPr>
        <p:spPr>
          <a:xfrm>
            <a:off x="899592" y="260648"/>
            <a:ext cx="7344816" cy="86409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 smtClean="0">
                <a:solidFill>
                  <a:schemeClr val="lt1"/>
                </a:solidFill>
                <a:latin typeface="Lucida Calligraphy" pitchFamily="66" charset="0"/>
              </a:rPr>
              <a:t>Le9/9/13 Circuit 6 : </a:t>
            </a:r>
          </a:p>
          <a:p>
            <a:r>
              <a:rPr lang="fr-FR" sz="1400" dirty="0" smtClean="0">
                <a:solidFill>
                  <a:schemeClr val="lt1"/>
                </a:solidFill>
                <a:latin typeface="Lucida Calligraphy" pitchFamily="66" charset="0"/>
              </a:rPr>
              <a:t>de Porto-Vecchio à Bonifacio 206Km Environ 5h00</a:t>
            </a:r>
            <a:endParaRPr lang="fr-FR" sz="1400" dirty="0"/>
          </a:p>
        </p:txBody>
      </p:sp>
      <p:pic>
        <p:nvPicPr>
          <p:cNvPr id="4" name="Picture 2" descr="C:\Users\Laurent\Desktop\Corse\le petit fute tour de corse\OEBPS\img\img1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761431"/>
            <a:ext cx="5063051" cy="4475881"/>
          </a:xfrm>
          <a:prstGeom prst="rect">
            <a:avLst/>
          </a:prstGeom>
          <a:noFill/>
          <a:ln w="196850" cap="rnd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913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917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C:\Users\Laurent\Desktop\Corse\le petit fute tour de corse\OEBPS\img\img16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48794"/>
            <a:ext cx="3689762" cy="243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C:\Users\Laurent\Desktop\Corse\le petit fute tour de corse\OEBPS\img\img1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66211"/>
            <a:ext cx="4403700" cy="660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882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Laurent\Desktop\Corse\le petit fute tour de corse\OEBPS\img\img1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352927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761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Laurent\Desktop\Corse\le petit fute tour de corse\OEBPS\img\img1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394"/>
            <a:ext cx="7992888" cy="6120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1499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827584" y="260648"/>
            <a:ext cx="7560840" cy="86409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 smtClean="0">
                <a:solidFill>
                  <a:schemeClr val="lt1"/>
                </a:solidFill>
                <a:latin typeface="Lucida Calligraphy" pitchFamily="66" charset="0"/>
              </a:rPr>
              <a:t>Le 10/9/13 Circuit 7 : </a:t>
            </a:r>
          </a:p>
          <a:p>
            <a:r>
              <a:rPr lang="fr-FR" sz="1400" dirty="0" smtClean="0">
                <a:solidFill>
                  <a:schemeClr val="lt1"/>
                </a:solidFill>
                <a:latin typeface="Lucida Calligraphy" pitchFamily="66" charset="0"/>
              </a:rPr>
              <a:t>de Bonifacio à Sartène (Imbracatoggio, Coti-Chiavari) 193Km Environ 4H30</a:t>
            </a:r>
          </a:p>
        </p:txBody>
      </p:sp>
      <p:pic>
        <p:nvPicPr>
          <p:cNvPr id="14339" name="Picture 3" descr="C:\Users\Laurent\Desktop\Corse\le petit fute tour de corse\OEBPS\img\img1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28798"/>
            <a:ext cx="5455293" cy="4869807"/>
          </a:xfrm>
          <a:prstGeom prst="rect">
            <a:avLst/>
          </a:prstGeom>
          <a:noFill/>
          <a:ln w="196850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913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3869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Laurent\Desktop\Corse\le petit fute tour de corse\OEBPS\img\img1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48679"/>
            <a:ext cx="4248470" cy="566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Laurent\Desktop\Corse\le petit fute tour de corse\OEBPS\img\img15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759" y="548680"/>
            <a:ext cx="4248472" cy="566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621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Laurent\Desktop\Corse\le petit fute tour de corse\OEBPS\img\img16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4"/>
            <a:ext cx="4176464" cy="556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Laurent\Desktop\Corse\le petit fute tour de corse\OEBPS\img\img16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343764"/>
            <a:ext cx="4132132" cy="2715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67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C:\Users\Laurent\Desktop\Corse\le petit fute tour de corse\OEBPS\img\img16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58" y="2708920"/>
            <a:ext cx="5083803" cy="3812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C:\Users\Laurent\Desktop\Corse\le petit fute tour de corse\OEBPS\img\img1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76672"/>
            <a:ext cx="4523352" cy="3393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225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Laurent\Desktop\Corse\le petit fute tour de corse\OEBPS\img\img1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807745"/>
            <a:ext cx="5040560" cy="4435488"/>
          </a:xfrm>
          <a:prstGeom prst="rect">
            <a:avLst/>
          </a:prstGeom>
          <a:noFill/>
          <a:ln w="196850" cap="rnd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re 1"/>
          <p:cNvSpPr txBox="1">
            <a:spLocks/>
          </p:cNvSpPr>
          <p:nvPr/>
        </p:nvSpPr>
        <p:spPr>
          <a:xfrm>
            <a:off x="827584" y="260648"/>
            <a:ext cx="7416824" cy="86409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 smtClean="0">
                <a:solidFill>
                  <a:schemeClr val="lt1"/>
                </a:solidFill>
                <a:latin typeface="Lucida Calligraphy" pitchFamily="66" charset="0"/>
              </a:rPr>
              <a:t>Le 11/9/13 Circuit 8 :</a:t>
            </a:r>
          </a:p>
          <a:p>
            <a:r>
              <a:rPr lang="fr-FR" sz="1400" dirty="0" smtClean="0">
                <a:solidFill>
                  <a:schemeClr val="lt1"/>
                </a:solidFill>
                <a:latin typeface="Lucida Calligraphy" pitchFamily="66" charset="0"/>
              </a:rPr>
              <a:t>de Sartène à Ajaccio 243Km Environ 6H00</a:t>
            </a:r>
          </a:p>
        </p:txBody>
      </p:sp>
      <p:pic>
        <p:nvPicPr>
          <p:cNvPr id="4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913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485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C:\Users\Laurent\Desktop\Corse\le petit fute tour de corse\OEBPS\img\img17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757289"/>
            <a:ext cx="3888432" cy="5834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C:\Users\Laurent\Desktop\Corse\le petit fute tour de corse\OEBPS\img\img18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199436"/>
            <a:ext cx="3596009" cy="5389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037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Laurent\Desktop\Corse\le petit fute tour de corse\OEBPS\img\img19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8958170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80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Laurent\Desktop\Corse\le petit fute tour de corse\OEBPS\img\img19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64704"/>
            <a:ext cx="8202824" cy="5031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4316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Laurent\Desktop\Corse\le petit fute tour de corse\OEBPS\img\img1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24744"/>
            <a:ext cx="3929020" cy="5240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Laurent\Desktop\Corse\le petit fute tour de corse\OEBPS\img\img19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2638"/>
            <a:ext cx="4176464" cy="6298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109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827584" y="262092"/>
            <a:ext cx="7488832" cy="86409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 smtClean="0">
                <a:solidFill>
                  <a:schemeClr val="lt1"/>
                </a:solidFill>
                <a:latin typeface="Lucida Calligraphy" pitchFamily="66" charset="0"/>
              </a:rPr>
              <a:t>Circuit 9 : </a:t>
            </a:r>
          </a:p>
          <a:p>
            <a:r>
              <a:rPr lang="fr-FR" sz="1400" dirty="0" smtClean="0">
                <a:solidFill>
                  <a:schemeClr val="lt1"/>
                </a:solidFill>
                <a:latin typeface="Lucida Calligraphy" pitchFamily="66" charset="0"/>
              </a:rPr>
              <a:t>d'Ajaccio à Sagone 239Km Environ 5H30</a:t>
            </a:r>
          </a:p>
        </p:txBody>
      </p:sp>
      <p:pic>
        <p:nvPicPr>
          <p:cNvPr id="19458" name="Picture 2" descr="C:\Users\Laurent\Desktop\Corse\le petit fute tour de corse\OEBPS\img\img2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844824"/>
            <a:ext cx="5112568" cy="4519655"/>
          </a:xfrm>
          <a:prstGeom prst="rect">
            <a:avLst/>
          </a:prstGeom>
          <a:noFill/>
          <a:ln w="196850" cap="rnd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913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5181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C:\Users\Laurent\Desktop\Corse\le petit fute tour de corse\OEBPS\img\img2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33637"/>
            <a:ext cx="3960440" cy="297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5" name="Picture 5" descr="C:\Users\Laurent\Desktop\Corse\le petit fute tour de corse\OEBPS\img\img2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898181"/>
            <a:ext cx="4206755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293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Laurent\Desktop\Corse\le petit fute tour de corse\OEBPS\img\img2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04664"/>
            <a:ext cx="4203130" cy="6336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Laurent\Desktop\Corse\le petit fute tour de corse\OEBPS\img\img2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78752"/>
            <a:ext cx="4144146" cy="2734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300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:dissolve/>
      </p:transition>
    </mc:Choice>
    <mc:Fallback xmlns="">
      <p:transition spd="slow" advClick="0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Laurent\Desktop\Corse\le petit fute tour de corse\OEBPS\img\img2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64704"/>
            <a:ext cx="7872508" cy="524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963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827584" y="262092"/>
            <a:ext cx="7488832" cy="86409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 smtClean="0">
                <a:solidFill>
                  <a:schemeClr val="lt1"/>
                </a:solidFill>
                <a:latin typeface="Lucida Calligraphy" pitchFamily="66" charset="0"/>
              </a:rPr>
              <a:t>Circuit 10 : </a:t>
            </a:r>
          </a:p>
          <a:p>
            <a:r>
              <a:rPr lang="fr-FR" sz="1400" dirty="0" smtClean="0">
                <a:solidFill>
                  <a:schemeClr val="lt1"/>
                </a:solidFill>
                <a:latin typeface="Lucida Calligraphy" pitchFamily="66" charset="0"/>
              </a:rPr>
              <a:t>Ajaccio – </a:t>
            </a:r>
            <a:r>
              <a:rPr lang="fr-FR" sz="1400" dirty="0" err="1" smtClean="0">
                <a:solidFill>
                  <a:schemeClr val="lt1"/>
                </a:solidFill>
                <a:latin typeface="Lucida Calligraphy" pitchFamily="66" charset="0"/>
              </a:rPr>
              <a:t>Zicavo</a:t>
            </a:r>
            <a:r>
              <a:rPr lang="fr-FR" sz="1400" dirty="0" smtClean="0">
                <a:solidFill>
                  <a:schemeClr val="lt1"/>
                </a:solidFill>
                <a:latin typeface="Lucida Calligraphy" pitchFamily="66" charset="0"/>
              </a:rPr>
              <a:t> – Ajaccio 205Km Environ 4H30</a:t>
            </a:r>
          </a:p>
        </p:txBody>
      </p:sp>
      <p:pic>
        <p:nvPicPr>
          <p:cNvPr id="21506" name="Picture 2" descr="C:\Users\Laurent\Desktop\Corse\le petit fute tour de corse\OEBPS\img\img2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628799"/>
            <a:ext cx="5376936" cy="4753365"/>
          </a:xfrm>
          <a:prstGeom prst="rect">
            <a:avLst/>
          </a:prstGeom>
          <a:noFill/>
          <a:ln w="196850" cap="rnd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913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16632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656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Laurent\Desktop\Corse\le petit fute tour de corse\OEBPS\img\img2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20688"/>
            <a:ext cx="7559666" cy="567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0091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Laurent\Desktop\Corse\le petit fute tour de corse\OEBPS\img\img2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717" y="3341876"/>
            <a:ext cx="4824536" cy="3213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C:\Users\Laurent\Desktop\Corse\le petit fute tour de corse\OEBPS\img\img2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1330"/>
            <a:ext cx="4646024" cy="3485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7517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423338"/>
            <a:ext cx="4679623" cy="350971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3198160"/>
            <a:ext cx="4361984" cy="3271488"/>
          </a:xfrm>
          <a:prstGeom prst="rect">
            <a:avLst/>
          </a:prstGeom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5868144" y="620688"/>
            <a:ext cx="2736304" cy="5040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3200" i="1" dirty="0" smtClean="0">
                <a:latin typeface="Lucida Calligraphy" pitchFamily="66" charset="0"/>
              </a:rPr>
              <a:t>COUCOU</a:t>
            </a:r>
            <a:endParaRPr lang="fr-FR" sz="3200" i="1" dirty="0">
              <a:latin typeface="Lucida Calligraphy" pitchFamily="66" charset="0"/>
            </a:endParaRPr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544183" y="4725144"/>
            <a:ext cx="3096344" cy="10433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3200" dirty="0" smtClean="0">
                <a:latin typeface="Lucida Calligraphy" pitchFamily="66" charset="0"/>
              </a:rPr>
              <a:t>On est beau</a:t>
            </a:r>
          </a:p>
          <a:p>
            <a:r>
              <a:rPr lang="fr-FR" sz="3200" dirty="0" smtClean="0">
                <a:latin typeface="Lucida Calligraphy" pitchFamily="66" charset="0"/>
              </a:rPr>
              <a:t>Hein tintin ?</a:t>
            </a:r>
            <a:endParaRPr lang="fr-FR" sz="3200" dirty="0"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9145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ague 3"/>
          <p:cNvSpPr/>
          <p:nvPr/>
        </p:nvSpPr>
        <p:spPr>
          <a:xfrm>
            <a:off x="786784" y="1045224"/>
            <a:ext cx="7560840" cy="4464496"/>
          </a:xfrm>
          <a:prstGeom prst="wave">
            <a:avLst>
              <a:gd name="adj1" fmla="val 12500"/>
              <a:gd name="adj2" fmla="val 193"/>
            </a:avLst>
          </a:prstGeom>
          <a:ln w="200025" cap="rnd">
            <a:solidFill>
              <a:schemeClr val="accent2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b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fr-FR" sz="3600" i="1" dirty="0" smtClean="0">
                <a:solidFill>
                  <a:schemeClr val="bg1"/>
                </a:solidFill>
                <a:latin typeface="Lucida Calligraphy" pitchFamily="66" charset="0"/>
              </a:rPr>
              <a:t>Vivement les vacances</a:t>
            </a:r>
          </a:p>
          <a:p>
            <a:pPr algn="ctr"/>
            <a:r>
              <a:rPr lang="fr-FR" sz="3600" i="1" dirty="0" smtClean="0">
                <a:solidFill>
                  <a:schemeClr val="bg1"/>
                </a:solidFill>
                <a:latin typeface="Lucida Calligraphy" pitchFamily="66" charset="0"/>
              </a:rPr>
              <a:t>Bises à vous tous</a:t>
            </a:r>
          </a:p>
          <a:p>
            <a:pPr algn="ctr"/>
            <a:r>
              <a:rPr lang="fr-FR" sz="3600" i="1" dirty="0" smtClean="0">
                <a:solidFill>
                  <a:schemeClr val="bg1"/>
                </a:solidFill>
                <a:latin typeface="Lucida Calligraphy" pitchFamily="66" charset="0"/>
              </a:rPr>
              <a:t>Evelyne et Lolo</a:t>
            </a:r>
          </a:p>
          <a:p>
            <a:pPr algn="ctr"/>
            <a:endParaRPr lang="fr-FR" sz="3600" b="1" dirty="0">
              <a:solidFill>
                <a:schemeClr val="accent2"/>
              </a:solidFill>
              <a:latin typeface="Lucida Calligraphy" pitchFamily="66" charset="0"/>
            </a:endParaRPr>
          </a:p>
        </p:txBody>
      </p:sp>
      <p:pic>
        <p:nvPicPr>
          <p:cNvPr id="3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0384" y="692696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paradisu.info/images/corse01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0456" y="620688"/>
            <a:ext cx="2034480" cy="144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6345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151</Words>
  <Application>Microsoft Office PowerPoint</Application>
  <PresentationFormat>Affichage à l'écran (4:3)</PresentationFormat>
  <Paragraphs>91</Paragraphs>
  <Slides>52</Slides>
  <Notes>2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52</vt:i4>
      </vt:variant>
    </vt:vector>
  </HeadingPairs>
  <TitlesOfParts>
    <vt:vector size="53" baseType="lpstr">
      <vt:lpstr>Thème Office</vt:lpstr>
      <vt:lpstr>Présentation PowerPoint</vt:lpstr>
      <vt:lpstr>Tour de Corse 2013</vt:lpstr>
      <vt:lpstr>Programme</vt:lpstr>
      <vt:lpstr>Le 2/9/13 Circuit 1 :                de Bastia à Saint-Florent 181Km Environ 4h30   Le 3/09/13  "Bulle" Saint Florent</vt:lpstr>
      <vt:lpstr>Présentation PowerPoint</vt:lpstr>
      <vt:lpstr>Présentation PowerPoint</vt:lpstr>
      <vt:lpstr>Présentation PowerPoint</vt:lpstr>
      <vt:lpstr>Le 4/9/13 Circuit 2 :  de Saint-Florent à L'Île-Rousse 232Km Environ 5h45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Le 5/9/13 Circuit 3 :  de l'Ile Rousse à Porto 191Km Environ 4h30   Le 6/9/13                      "Bulle" Porto 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2012-12-24T10:18:22Z</dcterms:created>
  <dcterms:modified xsi:type="dcterms:W3CDTF">2012-12-24T10:22:14Z</dcterms:modified>
</cp:coreProperties>
</file>