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2FB0-DC12-486A-9637-1B31F0B32AF0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FB7F6-3EB6-4AC7-BCDC-01EEEC86D9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B7F6-3EB6-4AC7-BCDC-01EEEC86D94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667A-9233-4C05-8DEC-D25722250C1D}" type="datetimeFigureOut">
              <a:rPr lang="fr-FR" smtClean="0"/>
              <a:pPr/>
              <a:t>23/12/2012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0875-9E8E-4850-BF27-5DE7191812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amille\Ma%20musique\Michel%20Etcheverry\6-La%20Dacquoise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amille\Ma%20musique\Michel%20Etcheverry\6-La%20Dacquoise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amille\Ma%20musique\Kant'AB\2-Pe&#241;a%20Baiona%20-%20Choeurs%20de%20l'Aviron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amille\Ma%20musique\Bourvil\1-Les%20Abeilles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http://3.bp.blogspot.com/_QvAIXA132E4/S6tUmotrdhI/AAAAAAAAADw/aHTs8lmz9eo/s320/DSC_8821.JPG"/>
          <p:cNvPicPr>
            <a:picLocks noChangeAspect="1" noChangeArrowheads="1"/>
          </p:cNvPicPr>
          <p:nvPr/>
        </p:nvPicPr>
        <p:blipFill>
          <a:blip r:embed="rId2" cstate="print"/>
          <a:srcRect l="19883" t="8994" r="15325" b="26316"/>
          <a:stretch>
            <a:fillRect/>
          </a:stretch>
        </p:blipFill>
        <p:spPr bwMode="auto">
          <a:xfrm>
            <a:off x="-828600" y="0"/>
            <a:ext cx="9972600" cy="796550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6264696" cy="4104456"/>
          </a:xfr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FFFF00"/>
                </a:solidFill>
                <a:latin typeface="Nightclub BTN" pitchFamily="34" charset="0"/>
              </a:rPr>
              <a:t>Laurent </a:t>
            </a:r>
            <a:r>
              <a:rPr lang="fr-FR" sz="6600" dirty="0" smtClean="0">
                <a:solidFill>
                  <a:srgbClr val="FFFF00"/>
                </a:solidFill>
                <a:latin typeface="Nightclub BTN" pitchFamily="34" charset="0"/>
              </a:rPr>
              <a:t>serait-il </a:t>
            </a:r>
            <a:r>
              <a:rPr lang="fr-FR" sz="6600" dirty="0" smtClean="0">
                <a:solidFill>
                  <a:srgbClr val="FFFF00"/>
                </a:solidFill>
                <a:latin typeface="Nightclub BTN" pitchFamily="34" charset="0"/>
              </a:rPr>
              <a:t>un traître? </a:t>
            </a:r>
            <a:endParaRPr lang="fr-FR" sz="6600" dirty="0">
              <a:solidFill>
                <a:srgbClr val="FFFF00"/>
              </a:solidFill>
              <a:latin typeface="Nightclub BTN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766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Nightclub BTN" pitchFamily="34" charset="0"/>
              </a:rPr>
              <a:t>Dans tous les cas on compte sur vous pour ne pas ébruiter l’affaire…</a:t>
            </a:r>
            <a:endParaRPr lang="fr-FR" sz="4000" dirty="0">
              <a:latin typeface="Nightclub BTN" pitchFamily="34" charset="0"/>
            </a:endParaRPr>
          </a:p>
        </p:txBody>
      </p:sp>
      <p:pic>
        <p:nvPicPr>
          <p:cNvPr id="3" name="Image 2" descr="bv0000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140968"/>
            <a:ext cx="4114743" cy="2880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24928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Nightclub BTN" pitchFamily="34" charset="0"/>
              </a:rPr>
              <a:t>Allez les rouges, allez les blancs, allez les rouges et blancs</a:t>
            </a:r>
            <a:endParaRPr lang="fr-FR" sz="2000" dirty="0">
              <a:solidFill>
                <a:srgbClr val="FF0000"/>
              </a:solidFill>
              <a:latin typeface="Nightclub BTN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7704" y="3356992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 smtClean="0">
                <a:latin typeface="Nightclub BTN" pitchFamily="34" charset="0"/>
              </a:rPr>
              <a:t>fin</a:t>
            </a:r>
            <a:endParaRPr lang="fr-FR" sz="20000" dirty="0">
              <a:latin typeface="Nightclub BTN" pitchFamily="34" charset="0"/>
            </a:endParaRPr>
          </a:p>
        </p:txBody>
      </p:sp>
      <p:pic>
        <p:nvPicPr>
          <p:cNvPr id="7" name="6-La Dacquo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2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0830.JPG"/>
          <p:cNvPicPr>
            <a:picLocks noChangeAspect="1"/>
          </p:cNvPicPr>
          <p:nvPr/>
        </p:nvPicPr>
        <p:blipFill>
          <a:blip r:embed="rId4" cstate="print"/>
          <a:srcRect l="27562" r="20464" b="-6452"/>
          <a:stretch>
            <a:fillRect/>
          </a:stretch>
        </p:blipFill>
        <p:spPr>
          <a:xfrm>
            <a:off x="323528" y="188640"/>
            <a:ext cx="4968552" cy="6784258"/>
          </a:xfrm>
          <a:prstGeom prst="rect">
            <a:avLst/>
          </a:prstGeom>
        </p:spPr>
      </p:pic>
      <p:pic>
        <p:nvPicPr>
          <p:cNvPr id="7" name="Image 6" descr="IMG_9884.jpg"/>
          <p:cNvPicPr>
            <a:picLocks noChangeAspect="1"/>
          </p:cNvPicPr>
          <p:nvPr/>
        </p:nvPicPr>
        <p:blipFill>
          <a:blip r:embed="rId5" cstate="print"/>
          <a:srcRect l="34250" t="20771" r="21650" b="-21167"/>
          <a:stretch>
            <a:fillRect/>
          </a:stretch>
        </p:blipFill>
        <p:spPr>
          <a:xfrm>
            <a:off x="72008" y="188640"/>
            <a:ext cx="5220072" cy="81097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77809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Espace réservé du contenu 3" descr="Laurent Garbay Dax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34311" y="212376"/>
            <a:ext cx="4800738" cy="6240959"/>
          </a:xfrm>
        </p:spPr>
      </p:pic>
      <p:sp>
        <p:nvSpPr>
          <p:cNvPr id="5" name="ZoneTexte 4"/>
          <p:cNvSpPr txBox="1"/>
          <p:nvPr/>
        </p:nvSpPr>
        <p:spPr>
          <a:xfrm>
            <a:off x="5364088" y="260648"/>
            <a:ext cx="34563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Nightclub BTN Cn" pitchFamily="34" charset="0"/>
              </a:rPr>
              <a:t>Vous connaissez </a:t>
            </a:r>
            <a:r>
              <a:rPr lang="fr-FR" sz="3200" dirty="0" smtClean="0">
                <a:solidFill>
                  <a:srgbClr val="FF0000"/>
                </a:solidFill>
                <a:latin typeface="Nightclub BTN Cn" pitchFamily="34" charset="0"/>
              </a:rPr>
              <a:t>Laurent  </a:t>
            </a:r>
            <a:r>
              <a:rPr lang="fr-FR" sz="3200" dirty="0" err="1" smtClean="0">
                <a:solidFill>
                  <a:srgbClr val="FF0000"/>
                </a:solidFill>
                <a:latin typeface="Nightclub BTN Cn" pitchFamily="34" charset="0"/>
              </a:rPr>
              <a:t>Garbay</a:t>
            </a:r>
            <a:r>
              <a:rPr lang="fr-FR" sz="3200" dirty="0" smtClean="0">
                <a:solidFill>
                  <a:srgbClr val="FF0000"/>
                </a:solidFill>
                <a:latin typeface="Nightclub BTN Cn" pitchFamily="34" charset="0"/>
              </a:rPr>
              <a:t>, </a:t>
            </a:r>
            <a:r>
              <a:rPr lang="fr-FR" sz="3200" dirty="0" smtClean="0">
                <a:latin typeface="Nightclub BTN Cn" pitchFamily="34" charset="0"/>
              </a:rPr>
              <a:t>C’est</a:t>
            </a:r>
            <a:r>
              <a:rPr lang="fr-FR" sz="32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fr-FR" sz="3200" dirty="0" smtClean="0">
                <a:latin typeface="Nightclub BTN Cn" pitchFamily="34" charset="0"/>
              </a:rPr>
              <a:t>le </a:t>
            </a:r>
            <a:r>
              <a:rPr lang="fr-FR" sz="3200" dirty="0" smtClean="0">
                <a:latin typeface="Nightclub BTN Cn" pitchFamily="34" charset="0"/>
              </a:rPr>
              <a:t>coach de nos minimes, </a:t>
            </a:r>
            <a:r>
              <a:rPr lang="fr-FR" sz="3200" dirty="0" smtClean="0">
                <a:latin typeface="Nightclub BTN Cn" pitchFamily="34" charset="0"/>
              </a:rPr>
              <a:t>un excellent </a:t>
            </a:r>
            <a:r>
              <a:rPr lang="fr-FR" sz="3200" dirty="0" smtClean="0">
                <a:latin typeface="Nightclub BTN Cn" pitchFamily="34" charset="0"/>
              </a:rPr>
              <a:t>juge de la Ligue des Landes, et </a:t>
            </a:r>
            <a:r>
              <a:rPr lang="fr-FR" sz="3200" dirty="0" smtClean="0">
                <a:latin typeface="Nightclub BTN Cn" pitchFamily="34" charset="0"/>
              </a:rPr>
              <a:t>un fervent </a:t>
            </a:r>
            <a:r>
              <a:rPr lang="fr-FR" sz="3200" dirty="0" smtClean="0">
                <a:latin typeface="Nightclub BTN Cn" pitchFamily="34" charset="0"/>
              </a:rPr>
              <a:t>supporter de l’U.S.DAX… </a:t>
            </a:r>
          </a:p>
          <a:p>
            <a:endParaRPr lang="fr-FR" sz="3200" dirty="0" smtClean="0">
              <a:latin typeface="Nightclub BTN Cn" pitchFamily="34" charset="0"/>
            </a:endParaRPr>
          </a:p>
          <a:p>
            <a:r>
              <a:rPr lang="fr-FR" dirty="0" smtClean="0">
                <a:latin typeface="Nightclub BTN Cn" pitchFamily="34" charset="0"/>
              </a:rPr>
              <a:t> </a:t>
            </a:r>
            <a:endParaRPr lang="fr-FR" dirty="0">
              <a:latin typeface="Nightclub BTN Cn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4653136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Nightclub BTN Cn" pitchFamily="34" charset="0"/>
              </a:rPr>
              <a:t>ALLEZ LES ROUGES! ALLEZ LES BLANCS! </a:t>
            </a:r>
          </a:p>
          <a:p>
            <a:r>
              <a:rPr lang="fr-FR" sz="3200" dirty="0" smtClean="0">
                <a:solidFill>
                  <a:srgbClr val="FF0000"/>
                </a:solidFill>
                <a:latin typeface="Nightclub BTN Cn" pitchFamily="34" charset="0"/>
              </a:rPr>
              <a:t>ALLEZ LES ROUGES ET </a:t>
            </a:r>
            <a:r>
              <a:rPr lang="fr-FR" sz="3200" dirty="0" smtClean="0">
                <a:solidFill>
                  <a:srgbClr val="FF0000"/>
                </a:solidFill>
                <a:latin typeface="Nightclub BTN Cn" pitchFamily="34" charset="0"/>
              </a:rPr>
              <a:t>BLANCS…</a:t>
            </a:r>
            <a:endParaRPr lang="fr-FR" sz="1400" dirty="0" smtClean="0">
              <a:solidFill>
                <a:srgbClr val="FF0000"/>
              </a:solidFill>
              <a:latin typeface="Nightclub BTN Cn" pitchFamily="34" charset="0"/>
            </a:endParaRPr>
          </a:p>
        </p:txBody>
      </p:sp>
      <p:pic>
        <p:nvPicPr>
          <p:cNvPr id="14" name="6-La Dacquo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20272" y="616530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Nightclub BTN Cn" pitchFamily="34" charset="0"/>
              </a:rPr>
              <a:t>Cliquez avant la fin de la chanson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71420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Nightclub BTN Cn" pitchFamily="34" charset="0"/>
              </a:rPr>
              <a:t>Vous pensiez qu’hier, il </a:t>
            </a:r>
            <a:r>
              <a:rPr lang="fr-FR" dirty="0" smtClean="0">
                <a:latin typeface="Nightclub BTN Cn" pitchFamily="34" charset="0"/>
              </a:rPr>
              <a:t>était allé à Aurillac</a:t>
            </a:r>
            <a:endParaRPr lang="fr-FR" dirty="0">
              <a:latin typeface="Nightclub BTN Cn" pitchFamily="34" charset="0"/>
            </a:endParaRPr>
          </a:p>
        </p:txBody>
      </p:sp>
      <p:pic>
        <p:nvPicPr>
          <p:cNvPr id="8" name="Image 7" descr="aurillac-cantal[1].jpg"/>
          <p:cNvPicPr>
            <a:picLocks noChangeAspect="1"/>
          </p:cNvPicPr>
          <p:nvPr/>
        </p:nvPicPr>
        <p:blipFill>
          <a:blip r:embed="rId2" cstate="print"/>
          <a:srcRect l="3832" t="16599" r="3113" b="17523"/>
          <a:stretch>
            <a:fillRect/>
          </a:stretch>
        </p:blipFill>
        <p:spPr>
          <a:xfrm rot="20230991">
            <a:off x="71251" y="675477"/>
            <a:ext cx="4032947" cy="2855102"/>
          </a:xfrm>
          <a:prstGeom prst="rect">
            <a:avLst/>
          </a:prstGeom>
        </p:spPr>
      </p:pic>
      <p:pic>
        <p:nvPicPr>
          <p:cNvPr id="9" name="Image 8" descr="d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9760">
            <a:off x="4567608" y="3030229"/>
            <a:ext cx="3997059" cy="2772960"/>
          </a:xfrm>
          <a:prstGeom prst="rect">
            <a:avLst/>
          </a:prstGeom>
        </p:spPr>
      </p:pic>
      <p:pic>
        <p:nvPicPr>
          <p:cNvPr id="6" name="Espace réservé du contenu 5" descr="cyclisme28[1]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64288" y="4941168"/>
            <a:ext cx="1352550" cy="1123950"/>
          </a:xfrm>
        </p:spPr>
      </p:pic>
      <p:sp>
        <p:nvSpPr>
          <p:cNvPr id="10" name="ZoneTexte 9"/>
          <p:cNvSpPr txBox="1"/>
          <p:nvPr/>
        </p:nvSpPr>
        <p:spPr>
          <a:xfrm>
            <a:off x="0" y="494116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Nightclub BTN Cn" pitchFamily="34" charset="0"/>
              </a:rPr>
              <a:t>Encourager  ses favoris</a:t>
            </a:r>
            <a:endParaRPr lang="fr-FR" sz="4000" dirty="0">
              <a:latin typeface="Nightclub BTN Cn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7056" y="565767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Nightclub BTN Cn" pitchFamily="34" charset="0"/>
              </a:rPr>
              <a:t>ALLEZ LES ROUGES! ALLEZ LES BLANCS! </a:t>
            </a:r>
          </a:p>
          <a:p>
            <a:r>
              <a:rPr lang="fr-FR" sz="3600" dirty="0" smtClean="0">
                <a:solidFill>
                  <a:srgbClr val="FF0000"/>
                </a:solidFill>
                <a:latin typeface="Nightclub BTN Cn" pitchFamily="34" charset="0"/>
              </a:rPr>
              <a:t>ALLEZ LES ROUGES ET BLANCS…</a:t>
            </a:r>
            <a:endParaRPr lang="fr-FR" sz="3600" dirty="0">
              <a:solidFill>
                <a:srgbClr val="FF0000"/>
              </a:solidFill>
              <a:latin typeface="Nightclub BTN Cn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8 0.00185 C -0.0908 3.7037E-6 -0.1033 0.00046 -0.11546 -0.00255 C -0.12049 -0.00371 -0.12518 -0.00649 -0.13004 -0.00903 C -0.13282 -0.01042 -0.13542 -0.0125 -0.1382 -0.0132 C -0.14341 -0.01459 -0.14879 -0.01482 -0.15434 -0.01551 C -0.16511 -0.02014 -0.17691 -0.02361 -0.1882 -0.02616 C -0.19966 -0.03125 -0.21198 -0.03542 -0.22362 -0.03912 C -0.23612 -0.04769 -0.25157 -0.04931 -0.26389 -0.05857 C -0.28282 -0.07246 -0.27049 -0.06644 -0.28178 -0.0713 C -0.29028 -0.08264 -0.30244 -0.08797 -0.31077 -0.09931 C -0.32205 -0.11436 -0.31719 -0.10787 -0.32518 -0.11875 C -0.32796 -0.12246 -0.32952 -0.12732 -0.3316 -0.13149 C -0.33421 -0.13658 -0.33855 -0.13959 -0.34132 -0.14445 C -0.34896 -0.15787 -0.35747 -0.17037 -0.36546 -0.18311 C -0.37466 -0.19769 -0.38247 -0.21783 -0.39462 -0.22824 C -0.40018 -0.24375 -0.41077 -0.2625 -0.42362 -0.26713 C -0.42691 -0.28519 -0.44202 -0.29861 -0.45261 -0.31019 C -0.46094 -0.31922 -0.454 -0.30926 -0.46389 -0.31875 C -0.46945 -0.32408 -0.47396 -0.33125 -0.48004 -0.33588 C -0.48421 -0.33912 -0.48889 -0.34098 -0.49289 -0.34445 C -0.49619 -0.34723 -0.49896 -0.35139 -0.50278 -0.35301 C -0.50747 -0.3551 -0.51268 -0.35649 -0.51719 -0.35949 C -0.52639 -0.36574 -0.53525 -0.37361 -0.54462 -0.37894 C -0.55087 -0.38264 -0.55886 -0.38311 -0.56546 -0.38542 C -0.57344 -0.39213 -0.58369 -0.39352 -0.59289 -0.39607 C -0.61233 -0.40162 -0.63091 -0.40649 -0.65105 -0.40903 C -0.66806 -0.41621 -0.6882 -0.4132 -0.70591 -0.4132 " pathEditMode="relative" ptsTypes="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stade-jean%20dauger-bayonne-2[1] copi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18" y="791150"/>
            <a:ext cx="9123082" cy="606685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603448"/>
            <a:ext cx="8964488" cy="263691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Nightclub BTN Cn" pitchFamily="34" charset="0"/>
              </a:rPr>
              <a:t>Et bien, pas du tout, et notre rédaction  est encore une fois très bien renseignée, </a:t>
            </a:r>
            <a:r>
              <a:rPr lang="fr-FR" sz="2400" dirty="0" smtClean="0">
                <a:solidFill>
                  <a:srgbClr val="FF0000"/>
                </a:solidFill>
                <a:latin typeface="Nightclub BTN Cn" pitchFamily="34" charset="0"/>
              </a:rPr>
              <a:t>Laurent</a:t>
            </a:r>
            <a:r>
              <a:rPr lang="fr-FR" sz="2400" dirty="0" smtClean="0">
                <a:latin typeface="Nightclub BTN Cn" pitchFamily="34" charset="0"/>
              </a:rPr>
              <a:t> était à Jean </a:t>
            </a:r>
            <a:r>
              <a:rPr lang="fr-FR" sz="2400" dirty="0" err="1" smtClean="0">
                <a:latin typeface="Nightclub BTN Cn" pitchFamily="34" charset="0"/>
              </a:rPr>
              <a:t>Dauger</a:t>
            </a:r>
            <a:r>
              <a:rPr lang="fr-FR" sz="2400" dirty="0" smtClean="0">
                <a:latin typeface="Nightclub BTN Cn" pitchFamily="34" charset="0"/>
              </a:rPr>
              <a:t>, incognito, pour assister au match Aviron Bayonnais/Stade Montois</a:t>
            </a:r>
            <a:endParaRPr lang="fr-FR" sz="2400" dirty="0">
              <a:latin typeface="Nightclub BTN Cn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123728" y="2708920"/>
            <a:ext cx="151200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2-Peña Baiona - Choeurs de l'Avir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uestio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264696" cy="6245712"/>
          </a:xfrm>
        </p:spPr>
      </p:pic>
      <p:sp>
        <p:nvSpPr>
          <p:cNvPr id="5" name="ZoneTexte 4"/>
          <p:cNvSpPr txBox="1"/>
          <p:nvPr/>
        </p:nvSpPr>
        <p:spPr>
          <a:xfrm>
            <a:off x="251520" y="764704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Nightclub BTN Cn" pitchFamily="34" charset="0"/>
              </a:rPr>
              <a:t>Une question se pose</a:t>
            </a:r>
            <a:endParaRPr lang="fr-FR" sz="7200" dirty="0">
              <a:latin typeface="Nightclub BTN Cn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64088" y="249289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Nightclub BTN Cn" pitchFamily="34" charset="0"/>
              </a:rPr>
              <a:t>POURQUOI </a:t>
            </a:r>
            <a:r>
              <a:rPr lang="fr-FR" sz="5400" dirty="0" err="1" smtClean="0">
                <a:solidFill>
                  <a:srgbClr val="FF0000"/>
                </a:solidFill>
                <a:latin typeface="Nightclub BTN Cn" pitchFamily="34" charset="0"/>
              </a:rPr>
              <a:t>LAUrent</a:t>
            </a:r>
            <a:r>
              <a:rPr lang="fr-FR" sz="5400" dirty="0" smtClean="0">
                <a:solidFill>
                  <a:srgbClr val="FF0000"/>
                </a:solidFill>
                <a:latin typeface="Nightclub BTN Cn" pitchFamily="34" charset="0"/>
              </a:rPr>
              <a:t> était-il à </a:t>
            </a:r>
            <a:r>
              <a:rPr lang="fr-FR" sz="5400" dirty="0" err="1" smtClean="0">
                <a:solidFill>
                  <a:srgbClr val="FF0000"/>
                </a:solidFill>
                <a:latin typeface="Nightclub BTN Cn" pitchFamily="34" charset="0"/>
              </a:rPr>
              <a:t>bayonne</a:t>
            </a:r>
            <a:r>
              <a:rPr lang="fr-FR" sz="5400" dirty="0" smtClean="0">
                <a:solidFill>
                  <a:srgbClr val="FF0000"/>
                </a:solidFill>
                <a:latin typeface="Nightclub BTN Cn" pitchFamily="34" charset="0"/>
              </a:rPr>
              <a:t>?…</a:t>
            </a:r>
            <a:endParaRPr lang="fr-FR" sz="5400" dirty="0">
              <a:solidFill>
                <a:srgbClr val="FF0000"/>
              </a:solidFill>
              <a:latin typeface="Nightclub BTN Cn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urent Garbay Bayonn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200900" cy="4787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Nightclub BTN" pitchFamily="34" charset="0"/>
              </a:rPr>
              <a:t>était-il au côté de </a:t>
            </a:r>
            <a:r>
              <a:rPr lang="fr-FR" sz="3600" dirty="0" err="1" smtClean="0">
                <a:latin typeface="Nightclub BTN" pitchFamily="34" charset="0"/>
              </a:rPr>
              <a:t>Pottoka</a:t>
            </a:r>
            <a:r>
              <a:rPr lang="fr-FR" sz="3600" dirty="0" smtClean="0">
                <a:latin typeface="Nightclub BTN" pitchFamily="34" charset="0"/>
              </a:rPr>
              <a:t> pour aider les bayonnais?</a:t>
            </a:r>
            <a:endParaRPr lang="fr-FR" sz="3600" dirty="0">
              <a:latin typeface="Nightclub BTN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Nightclub BTN" pitchFamily="34" charset="0"/>
              </a:rPr>
              <a:t>CE QUI Mériterait quand même</a:t>
            </a:r>
            <a:r>
              <a:rPr lang="fr-FR" sz="2000" dirty="0" smtClean="0">
                <a:latin typeface="Nightclub BTN" pitchFamily="34" charset="0"/>
              </a:rPr>
              <a:t>…</a:t>
            </a:r>
            <a:endParaRPr lang="fr-FR" sz="2000" dirty="0">
              <a:latin typeface="Nightclub BTN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31640" y="1052736"/>
            <a:ext cx="7416824" cy="5545502"/>
            <a:chOff x="444500" y="980728"/>
            <a:chExt cx="7401938" cy="5534372"/>
          </a:xfrm>
        </p:grpSpPr>
        <p:pic>
          <p:nvPicPr>
            <p:cNvPr id="3" name="Image 2" descr="Laurent Garbay Carton jaune copi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980728"/>
              <a:ext cx="7401938" cy="553437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923928" y="1124744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  <a:latin typeface="Nightclub BTN" pitchFamily="34" charset="0"/>
                </a:rPr>
                <a:t>Une petite biscotte!</a:t>
              </a:r>
              <a:endParaRPr lang="fr-FR" sz="2400" dirty="0">
                <a:solidFill>
                  <a:schemeClr val="bg1"/>
                </a:solidFill>
                <a:latin typeface="Nightclub BTN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aurent Garbay mont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" y="342900"/>
            <a:ext cx="8255000" cy="61722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1560" y="476672"/>
            <a:ext cx="78488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Nightclub BTN" pitchFamily="34" charset="0"/>
              </a:rPr>
              <a:t>Ou bien alors, était-il venu par solidarité départementale? </a:t>
            </a:r>
            <a:endParaRPr lang="fr-FR" sz="3200" dirty="0">
              <a:latin typeface="Nightclub BTN" pitchFamily="34" charset="0"/>
            </a:endParaRPr>
          </a:p>
        </p:txBody>
      </p:sp>
      <p:pic>
        <p:nvPicPr>
          <p:cNvPr id="6" name="1-Les Abeil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Nightclub BTN" pitchFamily="34" charset="0"/>
              </a:rPr>
              <a:t>Et là ça serait directement…</a:t>
            </a:r>
            <a:endParaRPr lang="fr-FR" sz="3600" dirty="0">
              <a:latin typeface="Nightclub BTN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23528" y="1340768"/>
            <a:ext cx="8051428" cy="5293533"/>
            <a:chOff x="323528" y="1340768"/>
            <a:chExt cx="8051428" cy="5293533"/>
          </a:xfrm>
        </p:grpSpPr>
        <p:pic>
          <p:nvPicPr>
            <p:cNvPr id="2" name="Image 1" descr="Laurent garbay carton rou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1340768"/>
              <a:ext cx="8051428" cy="5293533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11560" y="134076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rgbClr val="FF0000"/>
                  </a:solidFill>
                  <a:latin typeface="Nightclub BTN" pitchFamily="34" charset="0"/>
                </a:rPr>
                <a:t>Le carton rouge</a:t>
              </a:r>
              <a:endParaRPr lang="fr-FR" sz="3600" dirty="0">
                <a:solidFill>
                  <a:srgbClr val="FF0000"/>
                </a:solidFill>
                <a:latin typeface="Nightclub BTN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192</Words>
  <Application>Microsoft Office PowerPoint</Application>
  <PresentationFormat>Affichage à l'écran (4:3)</PresentationFormat>
  <Paragraphs>24</Paragraphs>
  <Slides>10</Slides>
  <Notes>1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Laurent serait-il un traître? </vt:lpstr>
      <vt:lpstr>Diapositive 2</vt:lpstr>
      <vt:lpstr>Vous pensiez qu’hier, il était allé à Aurillac</vt:lpstr>
      <vt:lpstr>Et bien, pas du tout, et notre rédaction  est encore une fois très bien renseignée, Laurent était à Jean Dauger, incognito, pour assister au match Aviron Bayonnais/Stade Montois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double vie de Laurent Garbay</dc:title>
  <dc:creator>lafitte</dc:creator>
  <cp:lastModifiedBy>lafitte</cp:lastModifiedBy>
  <cp:revision>115</cp:revision>
  <dcterms:created xsi:type="dcterms:W3CDTF">2012-12-22T22:37:40Z</dcterms:created>
  <dcterms:modified xsi:type="dcterms:W3CDTF">2012-12-24T00:21:45Z</dcterms:modified>
</cp:coreProperties>
</file>