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63" r:id="rId2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C05350"/>
    <a:srgbClr val="B32B18"/>
    <a:srgbClr val="FCDCC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318" autoAdjust="0"/>
  </p:normalViewPr>
  <p:slideViewPr>
    <p:cSldViewPr>
      <p:cViewPr varScale="1">
        <p:scale>
          <a:sx n="72" d="100"/>
          <a:sy n="72" d="100"/>
        </p:scale>
        <p:origin x="-151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C317-7E03-405F-B119-5F992173BBDF}" type="datetimeFigureOut">
              <a:rPr lang="fr-FR" smtClean="0"/>
              <a:pPr/>
              <a:t>15/12/2012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C7738A-C2B1-4612-851A-E4373BCE7F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4B497-1EE2-48D3-A019-DE152343DCA7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63D9D-4328-4DE2-ABF5-35EC0AD66C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E069C-F5F3-410F-98ED-71052C3B4E84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B4B00-F400-4C1F-A576-14135D19966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2B492-BC61-4B11-9274-8528CBA8BFB1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50525-19D0-4726-BF3A-6434E23C8F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DDC79-0131-4A44-87D3-7A579A9E23EB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B4233-572D-467C-9031-2424CCC860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4DAC8-8F6B-494E-8D30-3141AE298110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E12B3-E6E5-4174-B1E2-F6578EE0B8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B1135-E7FD-4D35-A7F6-3F2AD5777813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63D2-05DA-4D6C-9D7C-4CD3C3539E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B5062-65D7-4020-9CC3-331981689903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079F4-460A-4E65-9D9A-98CE216543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615F-B45E-4C2E-AE17-8434485C8A05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155A8-80C8-4E39-9602-C72BC89FC96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DC74C-942D-4C30-914D-5D49638C41D6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58440-C501-4FBC-8346-0655C589E4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146AA-A0D0-4C64-9AFB-766E0CAE3526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790EB-BEEF-47D4-9484-1712E6D320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7B05A-5096-4EF3-9FB6-E5BA85E4B5ED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A91E0-3A4B-4FB4-9522-B993C4E3B84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186B14-84DA-4528-AAF1-3FF24E7ED57E}" type="datetimeFigureOut">
              <a:rPr lang="fr-FR"/>
              <a:pPr>
                <a:defRPr/>
              </a:pPr>
              <a:t>15/12/2012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8941C7-7E64-47B5-AF00-4CAC19470B7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Mes%20Images\Vacances\Mada\videos\mp4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lipse 14"/>
          <p:cNvSpPr/>
          <p:nvPr/>
        </p:nvSpPr>
        <p:spPr>
          <a:xfrm rot="21067233">
            <a:off x="-85531" y="5504006"/>
            <a:ext cx="1728192" cy="432048"/>
          </a:xfrm>
          <a:prstGeom prst="ellipse">
            <a:avLst/>
          </a:prstGeom>
          <a:noFill/>
          <a:ln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sz="1000" dirty="0" smtClean="0">
                <a:solidFill>
                  <a:srgbClr val="FFFF00"/>
                </a:solidFill>
              </a:rPr>
              <a:t>Clic pour démarrer la vidéo</a:t>
            </a:r>
            <a:endParaRPr lang="fr-FR" sz="1000" dirty="0">
              <a:solidFill>
                <a:srgbClr val="FFFF00"/>
              </a:solidFill>
            </a:endParaRPr>
          </a:p>
        </p:txBody>
      </p:sp>
      <p:pic>
        <p:nvPicPr>
          <p:cNvPr id="20" name="mp4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048000" y="2286000"/>
            <a:ext cx="3048000" cy="2286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CDCC2"/>
        </a:solidFill>
        <a:ln>
          <a:solidFill>
            <a:srgbClr val="B32B18">
              <a:alpha val="24000"/>
            </a:srgbClr>
          </a:solidFill>
        </a:ln>
      </a:spPr>
      <a:bodyPr wrap="square">
        <a:spAutoFit/>
      </a:bodyPr>
      <a:lstStyle>
        <a:defPPr>
          <a:defRPr sz="1000" dirty="0" smtClean="0">
            <a:solidFill>
              <a:srgbClr val="C05350"/>
            </a:solidFill>
            <a:latin typeface="+mn-lt"/>
          </a:defRPr>
        </a:defPPr>
      </a:lstStyle>
    </a:spDef>
    <a:txDef>
      <a:spPr>
        <a:solidFill>
          <a:srgbClr val="FCDCC2"/>
        </a:solidFill>
        <a:ln>
          <a:solidFill>
            <a:srgbClr val="B32B18">
              <a:alpha val="23000"/>
            </a:srgbClr>
          </a:solidFill>
        </a:ln>
        <a:effectLst/>
      </a:spPr>
      <a:bodyPr vert="horz" lIns="91440" tIns="45720" rIns="91440" bIns="45720" rtlCol="0" anchor="t">
        <a:no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1000" b="0" i="0" u="none" strike="noStrike" kern="1200" cap="none" spc="0" normalizeH="0" baseline="0" noProof="0" dirty="0" smtClean="0">
            <a:ln>
              <a:noFill/>
            </a:ln>
            <a:solidFill>
              <a:srgbClr val="B32B18"/>
            </a:solidFill>
            <a:effectLst/>
            <a:uLnTx/>
            <a:uFillTx/>
            <a:latin typeface="+mn-lt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5071</TotalTime>
  <Words>5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Calibri</vt:lpstr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la découverte de l’île rouge</dc:title>
  <dc:creator>Jef</dc:creator>
  <cp:lastModifiedBy>Jef</cp:lastModifiedBy>
  <cp:revision>308</cp:revision>
  <dcterms:created xsi:type="dcterms:W3CDTF">2012-11-08T13:18:03Z</dcterms:created>
  <dcterms:modified xsi:type="dcterms:W3CDTF">2012-12-15T17:45:03Z</dcterms:modified>
</cp:coreProperties>
</file>