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6" r:id="rId3"/>
    <p:sldId id="257" r:id="rId4"/>
    <p:sldId id="268" r:id="rId5"/>
    <p:sldId id="279" r:id="rId6"/>
    <p:sldId id="260" r:id="rId7"/>
    <p:sldId id="259" r:id="rId8"/>
    <p:sldId id="280" r:id="rId9"/>
    <p:sldId id="266" r:id="rId10"/>
    <p:sldId id="267" r:id="rId11"/>
    <p:sldId id="277" r:id="rId12"/>
    <p:sldId id="278" r:id="rId13"/>
    <p:sldId id="261" r:id="rId14"/>
    <p:sldId id="262" r:id="rId15"/>
    <p:sldId id="263" r:id="rId16"/>
    <p:sldId id="265" r:id="rId17"/>
    <p:sldId id="281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87" r:id="rId27"/>
    <p:sldId id="282" r:id="rId28"/>
    <p:sldId id="283" r:id="rId29"/>
    <p:sldId id="284" r:id="rId30"/>
    <p:sldId id="285" r:id="rId31"/>
    <p:sldId id="286" r:id="rId32"/>
    <p:sldId id="288" r:id="rId33"/>
    <p:sldId id="289" r:id="rId34"/>
    <p:sldId id="290" r:id="rId35"/>
    <p:sldId id="293" r:id="rId36"/>
    <p:sldId id="294" r:id="rId37"/>
    <p:sldId id="292" r:id="rId38"/>
  </p:sldIdLst>
  <p:sldSz cx="13357225" cy="7524750"/>
  <p:notesSz cx="6858000" cy="9144000"/>
  <p:defaultTextStyle>
    <a:defPPr>
      <a:defRPr lang="fr-FR"/>
    </a:defPPr>
    <a:lvl1pPr marL="0" algn="l" defTabSz="1193201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1pPr>
    <a:lvl2pPr marL="596600" algn="l" defTabSz="1193201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2pPr>
    <a:lvl3pPr marL="1193201" algn="l" defTabSz="1193201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3pPr>
    <a:lvl4pPr marL="1789801" algn="l" defTabSz="1193201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4pPr>
    <a:lvl5pPr marL="2386401" algn="l" defTabSz="1193201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5pPr>
    <a:lvl6pPr marL="2983001" algn="l" defTabSz="1193201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6pPr>
    <a:lvl7pPr marL="3579602" algn="l" defTabSz="1193201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7pPr>
    <a:lvl8pPr marL="4176202" algn="l" defTabSz="1193201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8pPr>
    <a:lvl9pPr marL="4772802" algn="l" defTabSz="1193201" rtl="0" eaLnBrk="1" latinLnBrk="0" hangingPunct="1">
      <a:defRPr sz="23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r2bxhEgVtUDlNfL5LB9IQ==" hashData="YKSq7BHhzqXT2gbtRMVQ2ZCinL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30" d="100"/>
          <a:sy n="30" d="100"/>
        </p:scale>
        <p:origin x="-1267" y="-701"/>
      </p:cViewPr>
      <p:guideLst>
        <p:guide orient="horz" pos="2370"/>
        <p:guide pos="4207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001792" y="2337550"/>
            <a:ext cx="11353641" cy="161294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003584" y="4264025"/>
            <a:ext cx="9350058" cy="192299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96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1932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7898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3864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9830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5796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1762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7728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74257-482B-412F-8B34-5DD81F855CB7}" type="datetimeFigureOut">
              <a:rPr lang="fr-FR" smtClean="0"/>
              <a:pPr/>
              <a:t>16/11/2012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CED4F-E567-42A3-8C84-B4B0D00A02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74257-482B-412F-8B34-5DD81F855CB7}" type="datetimeFigureOut">
              <a:rPr lang="fr-FR" smtClean="0"/>
              <a:pPr/>
              <a:t>16/11/2012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CED4F-E567-42A3-8C84-B4B0D00A02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055129" y="4835349"/>
            <a:ext cx="11353641" cy="1494499"/>
          </a:xfrm>
        </p:spPr>
        <p:txBody>
          <a:bodyPr anchor="t"/>
          <a:lstStyle>
            <a:lvl1pPr algn="l">
              <a:defRPr sz="5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055129" y="3189310"/>
            <a:ext cx="11353641" cy="1646039"/>
          </a:xfrm>
        </p:spPr>
        <p:txBody>
          <a:bodyPr anchor="b"/>
          <a:lstStyle>
            <a:lvl1pPr marL="0" indent="0">
              <a:buNone/>
              <a:defRPr sz="2600">
                <a:solidFill>
                  <a:schemeClr val="tx1">
                    <a:tint val="75000"/>
                  </a:schemeClr>
                </a:solidFill>
              </a:defRPr>
            </a:lvl1pPr>
            <a:lvl2pPr marL="596600" indent="0">
              <a:buNone/>
              <a:defRPr sz="2300">
                <a:solidFill>
                  <a:schemeClr val="tx1">
                    <a:tint val="75000"/>
                  </a:schemeClr>
                </a:solidFill>
              </a:defRPr>
            </a:lvl2pPr>
            <a:lvl3pPr marL="119320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7898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4pPr>
            <a:lvl5pPr marL="23864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5pPr>
            <a:lvl6pPr marL="298300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6pPr>
            <a:lvl7pPr marL="357960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7pPr>
            <a:lvl8pPr marL="417620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8pPr>
            <a:lvl9pPr marL="477280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74257-482B-412F-8B34-5DD81F855CB7}" type="datetimeFigureOut">
              <a:rPr lang="fr-FR" smtClean="0"/>
              <a:pPr/>
              <a:t>16/11/2012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CED4F-E567-42A3-8C84-B4B0D00A02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976285" y="1926476"/>
            <a:ext cx="8668282" cy="5448476"/>
          </a:xfrm>
        </p:spPr>
        <p:txBody>
          <a:bodyPr/>
          <a:lstStyle>
            <a:lvl1pPr>
              <a:defRPr sz="3700"/>
            </a:lvl1pPr>
            <a:lvl2pPr>
              <a:defRPr sz="31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9867188" y="1926476"/>
            <a:ext cx="8668282" cy="5448476"/>
          </a:xfrm>
        </p:spPr>
        <p:txBody>
          <a:bodyPr/>
          <a:lstStyle>
            <a:lvl1pPr>
              <a:defRPr sz="3700"/>
            </a:lvl1pPr>
            <a:lvl2pPr>
              <a:defRPr sz="3100"/>
            </a:lvl2pPr>
            <a:lvl3pPr>
              <a:defRPr sz="2600"/>
            </a:lvl3pPr>
            <a:lvl4pPr>
              <a:defRPr sz="2300"/>
            </a:lvl4pPr>
            <a:lvl5pPr>
              <a:defRPr sz="2300"/>
            </a:lvl5pPr>
            <a:lvl6pPr>
              <a:defRPr sz="2300"/>
            </a:lvl6pPr>
            <a:lvl7pPr>
              <a:defRPr sz="2300"/>
            </a:lvl7pPr>
            <a:lvl8pPr>
              <a:defRPr sz="2300"/>
            </a:lvl8pPr>
            <a:lvl9pPr>
              <a:defRPr sz="2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74257-482B-412F-8B34-5DD81F855CB7}" type="datetimeFigureOut">
              <a:rPr lang="fr-FR" smtClean="0"/>
              <a:pPr/>
              <a:t>16/11/2012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CED4F-E567-42A3-8C84-B4B0D00A02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67861" y="301339"/>
            <a:ext cx="12021503" cy="1254125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67861" y="1684360"/>
            <a:ext cx="5901761" cy="701961"/>
          </a:xfrm>
        </p:spPr>
        <p:txBody>
          <a:bodyPr anchor="b"/>
          <a:lstStyle>
            <a:lvl1pPr marL="0" indent="0">
              <a:buNone/>
              <a:defRPr sz="3100" b="1"/>
            </a:lvl1pPr>
            <a:lvl2pPr marL="596600" indent="0">
              <a:buNone/>
              <a:defRPr sz="2600" b="1"/>
            </a:lvl2pPr>
            <a:lvl3pPr marL="1193201" indent="0">
              <a:buNone/>
              <a:defRPr sz="2300" b="1"/>
            </a:lvl3pPr>
            <a:lvl4pPr marL="1789801" indent="0">
              <a:buNone/>
              <a:defRPr sz="2100" b="1"/>
            </a:lvl4pPr>
            <a:lvl5pPr marL="2386401" indent="0">
              <a:buNone/>
              <a:defRPr sz="2100" b="1"/>
            </a:lvl5pPr>
            <a:lvl6pPr marL="2983001" indent="0">
              <a:buNone/>
              <a:defRPr sz="2100" b="1"/>
            </a:lvl6pPr>
            <a:lvl7pPr marL="3579602" indent="0">
              <a:buNone/>
              <a:defRPr sz="2100" b="1"/>
            </a:lvl7pPr>
            <a:lvl8pPr marL="4176202" indent="0">
              <a:buNone/>
              <a:defRPr sz="2100" b="1"/>
            </a:lvl8pPr>
            <a:lvl9pPr marL="4772802" indent="0">
              <a:buNone/>
              <a:defRPr sz="21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67861" y="2386321"/>
            <a:ext cx="5901761" cy="4335441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785285" y="1684360"/>
            <a:ext cx="5904079" cy="701961"/>
          </a:xfrm>
        </p:spPr>
        <p:txBody>
          <a:bodyPr anchor="b"/>
          <a:lstStyle>
            <a:lvl1pPr marL="0" indent="0">
              <a:buNone/>
              <a:defRPr sz="3100" b="1"/>
            </a:lvl1pPr>
            <a:lvl2pPr marL="596600" indent="0">
              <a:buNone/>
              <a:defRPr sz="2600" b="1"/>
            </a:lvl2pPr>
            <a:lvl3pPr marL="1193201" indent="0">
              <a:buNone/>
              <a:defRPr sz="2300" b="1"/>
            </a:lvl3pPr>
            <a:lvl4pPr marL="1789801" indent="0">
              <a:buNone/>
              <a:defRPr sz="2100" b="1"/>
            </a:lvl4pPr>
            <a:lvl5pPr marL="2386401" indent="0">
              <a:buNone/>
              <a:defRPr sz="2100" b="1"/>
            </a:lvl5pPr>
            <a:lvl6pPr marL="2983001" indent="0">
              <a:buNone/>
              <a:defRPr sz="2100" b="1"/>
            </a:lvl6pPr>
            <a:lvl7pPr marL="3579602" indent="0">
              <a:buNone/>
              <a:defRPr sz="2100" b="1"/>
            </a:lvl7pPr>
            <a:lvl8pPr marL="4176202" indent="0">
              <a:buNone/>
              <a:defRPr sz="2100" b="1"/>
            </a:lvl8pPr>
            <a:lvl9pPr marL="4772802" indent="0">
              <a:buNone/>
              <a:defRPr sz="21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785285" y="2386321"/>
            <a:ext cx="5904079" cy="4335441"/>
          </a:xfrm>
        </p:spPr>
        <p:txBody>
          <a:bodyPr/>
          <a:lstStyle>
            <a:lvl1pPr>
              <a:defRPr sz="3100"/>
            </a:lvl1pPr>
            <a:lvl2pPr>
              <a:defRPr sz="2600"/>
            </a:lvl2pPr>
            <a:lvl3pPr>
              <a:defRPr sz="23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74257-482B-412F-8B34-5DD81F855CB7}" type="datetimeFigureOut">
              <a:rPr lang="fr-FR" smtClean="0"/>
              <a:pPr/>
              <a:t>16/11/2012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CED4F-E567-42A3-8C84-B4B0D00A02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74257-482B-412F-8B34-5DD81F855CB7}" type="datetimeFigureOut">
              <a:rPr lang="fr-FR" smtClean="0"/>
              <a:pPr/>
              <a:t>16/11/2012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CED4F-E567-42A3-8C84-B4B0D00A02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74257-482B-412F-8B34-5DD81F855CB7}" type="datetimeFigureOut">
              <a:rPr lang="fr-FR" smtClean="0"/>
              <a:pPr/>
              <a:t>16/11/2012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CED4F-E567-42A3-8C84-B4B0D00A02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67862" y="299597"/>
            <a:ext cx="4394435" cy="1275027"/>
          </a:xfrm>
        </p:spPr>
        <p:txBody>
          <a:bodyPr anchor="b"/>
          <a:lstStyle>
            <a:lvl1pPr algn="l">
              <a:defRPr sz="26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222304" y="299597"/>
            <a:ext cx="7467060" cy="6422166"/>
          </a:xfrm>
        </p:spPr>
        <p:txBody>
          <a:bodyPr/>
          <a:lstStyle>
            <a:lvl1pPr>
              <a:defRPr sz="4200"/>
            </a:lvl1pPr>
            <a:lvl2pPr>
              <a:defRPr sz="3700"/>
            </a:lvl2pPr>
            <a:lvl3pPr>
              <a:defRPr sz="3100"/>
            </a:lvl3pPr>
            <a:lvl4pPr>
              <a:defRPr sz="2600"/>
            </a:lvl4pPr>
            <a:lvl5pPr>
              <a:defRPr sz="2600"/>
            </a:lvl5pPr>
            <a:lvl6pPr>
              <a:defRPr sz="2600"/>
            </a:lvl6pPr>
            <a:lvl7pPr>
              <a:defRPr sz="2600"/>
            </a:lvl7pPr>
            <a:lvl8pPr>
              <a:defRPr sz="2600"/>
            </a:lvl8pPr>
            <a:lvl9pPr>
              <a:defRPr sz="2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67862" y="1574624"/>
            <a:ext cx="4394435" cy="5147139"/>
          </a:xfrm>
        </p:spPr>
        <p:txBody>
          <a:bodyPr/>
          <a:lstStyle>
            <a:lvl1pPr marL="0" indent="0">
              <a:buNone/>
              <a:defRPr sz="1800"/>
            </a:lvl1pPr>
            <a:lvl2pPr marL="596600" indent="0">
              <a:buNone/>
              <a:defRPr sz="1600"/>
            </a:lvl2pPr>
            <a:lvl3pPr marL="1193201" indent="0">
              <a:buNone/>
              <a:defRPr sz="1300"/>
            </a:lvl3pPr>
            <a:lvl4pPr marL="1789801" indent="0">
              <a:buNone/>
              <a:defRPr sz="1200"/>
            </a:lvl4pPr>
            <a:lvl5pPr marL="2386401" indent="0">
              <a:buNone/>
              <a:defRPr sz="1200"/>
            </a:lvl5pPr>
            <a:lvl6pPr marL="2983001" indent="0">
              <a:buNone/>
              <a:defRPr sz="1200"/>
            </a:lvl6pPr>
            <a:lvl7pPr marL="3579602" indent="0">
              <a:buNone/>
              <a:defRPr sz="1200"/>
            </a:lvl7pPr>
            <a:lvl8pPr marL="4176202" indent="0">
              <a:buNone/>
              <a:defRPr sz="1200"/>
            </a:lvl8pPr>
            <a:lvl9pPr marL="4772802" indent="0">
              <a:buNone/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74257-482B-412F-8B34-5DD81F855CB7}" type="datetimeFigureOut">
              <a:rPr lang="fr-FR" smtClean="0"/>
              <a:pPr/>
              <a:t>16/11/2012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CED4F-E567-42A3-8C84-B4B0D00A02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618110" y="5267325"/>
            <a:ext cx="8014335" cy="621838"/>
          </a:xfrm>
        </p:spPr>
        <p:txBody>
          <a:bodyPr anchor="b"/>
          <a:lstStyle>
            <a:lvl1pPr algn="l">
              <a:defRPr sz="26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618110" y="672350"/>
            <a:ext cx="8014335" cy="4514850"/>
          </a:xfrm>
        </p:spPr>
        <p:txBody>
          <a:bodyPr/>
          <a:lstStyle>
            <a:lvl1pPr marL="0" indent="0">
              <a:buNone/>
              <a:defRPr sz="4200"/>
            </a:lvl1pPr>
            <a:lvl2pPr marL="596600" indent="0">
              <a:buNone/>
              <a:defRPr sz="3700"/>
            </a:lvl2pPr>
            <a:lvl3pPr marL="1193201" indent="0">
              <a:buNone/>
              <a:defRPr sz="3100"/>
            </a:lvl3pPr>
            <a:lvl4pPr marL="1789801" indent="0">
              <a:buNone/>
              <a:defRPr sz="2600"/>
            </a:lvl4pPr>
            <a:lvl5pPr marL="2386401" indent="0">
              <a:buNone/>
              <a:defRPr sz="2600"/>
            </a:lvl5pPr>
            <a:lvl6pPr marL="2983001" indent="0">
              <a:buNone/>
              <a:defRPr sz="2600"/>
            </a:lvl6pPr>
            <a:lvl7pPr marL="3579602" indent="0">
              <a:buNone/>
              <a:defRPr sz="2600"/>
            </a:lvl7pPr>
            <a:lvl8pPr marL="4176202" indent="0">
              <a:buNone/>
              <a:defRPr sz="2600"/>
            </a:lvl8pPr>
            <a:lvl9pPr marL="4772802" indent="0">
              <a:buNone/>
              <a:defRPr sz="26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618110" y="5889163"/>
            <a:ext cx="8014335" cy="883112"/>
          </a:xfrm>
        </p:spPr>
        <p:txBody>
          <a:bodyPr/>
          <a:lstStyle>
            <a:lvl1pPr marL="0" indent="0">
              <a:buNone/>
              <a:defRPr sz="1800"/>
            </a:lvl1pPr>
            <a:lvl2pPr marL="596600" indent="0">
              <a:buNone/>
              <a:defRPr sz="1600"/>
            </a:lvl2pPr>
            <a:lvl3pPr marL="1193201" indent="0">
              <a:buNone/>
              <a:defRPr sz="1300"/>
            </a:lvl3pPr>
            <a:lvl4pPr marL="1789801" indent="0">
              <a:buNone/>
              <a:defRPr sz="1200"/>
            </a:lvl4pPr>
            <a:lvl5pPr marL="2386401" indent="0">
              <a:buNone/>
              <a:defRPr sz="1200"/>
            </a:lvl5pPr>
            <a:lvl6pPr marL="2983001" indent="0">
              <a:buNone/>
              <a:defRPr sz="1200"/>
            </a:lvl6pPr>
            <a:lvl7pPr marL="3579602" indent="0">
              <a:buNone/>
              <a:defRPr sz="1200"/>
            </a:lvl7pPr>
            <a:lvl8pPr marL="4176202" indent="0">
              <a:buNone/>
              <a:defRPr sz="1200"/>
            </a:lvl8pPr>
            <a:lvl9pPr marL="4772802" indent="0">
              <a:buNone/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74257-482B-412F-8B34-5DD81F855CB7}" type="datetimeFigureOut">
              <a:rPr lang="fr-FR" smtClean="0"/>
              <a:pPr/>
              <a:t>16/11/2012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CED4F-E567-42A3-8C84-B4B0D00A02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74257-482B-412F-8B34-5DD81F855CB7}" type="datetimeFigureOut">
              <a:rPr lang="fr-FR" smtClean="0"/>
              <a:pPr/>
              <a:t>16/11/2012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CED4F-E567-42A3-8C84-B4B0D00A02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14145672" y="330950"/>
            <a:ext cx="4389797" cy="704400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976284" y="330950"/>
            <a:ext cx="12946768" cy="704400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74257-482B-412F-8B34-5DD81F855CB7}" type="datetimeFigureOut">
              <a:rPr lang="fr-FR" smtClean="0"/>
              <a:pPr/>
              <a:t>16/11/2012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BCED4F-E567-42A3-8C84-B4B0D00A02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67861" y="301339"/>
            <a:ext cx="12021503" cy="1254125"/>
          </a:xfrm>
          <a:prstGeom prst="rect">
            <a:avLst/>
          </a:prstGeom>
        </p:spPr>
        <p:txBody>
          <a:bodyPr vert="horz" lIns="119320" tIns="59660" rIns="119320" bIns="5966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67861" y="1755776"/>
            <a:ext cx="12021503" cy="4965987"/>
          </a:xfrm>
          <a:prstGeom prst="rect">
            <a:avLst/>
          </a:prstGeom>
        </p:spPr>
        <p:txBody>
          <a:bodyPr vert="horz" lIns="119320" tIns="59660" rIns="119320" bIns="5966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667861" y="6974329"/>
            <a:ext cx="3116686" cy="400623"/>
          </a:xfrm>
          <a:prstGeom prst="rect">
            <a:avLst/>
          </a:prstGeom>
        </p:spPr>
        <p:txBody>
          <a:bodyPr vert="horz" lIns="119320" tIns="59660" rIns="119320" bIns="5966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C74257-482B-412F-8B34-5DD81F855CB7}" type="datetimeFigureOut">
              <a:rPr lang="fr-FR" smtClean="0"/>
              <a:pPr/>
              <a:t>16/11/2012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563719" y="6974329"/>
            <a:ext cx="4229788" cy="400623"/>
          </a:xfrm>
          <a:prstGeom prst="rect">
            <a:avLst/>
          </a:prstGeom>
        </p:spPr>
        <p:txBody>
          <a:bodyPr vert="horz" lIns="119320" tIns="59660" rIns="119320" bIns="5966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572678" y="6974329"/>
            <a:ext cx="3116686" cy="400623"/>
          </a:xfrm>
          <a:prstGeom prst="rect">
            <a:avLst/>
          </a:prstGeom>
        </p:spPr>
        <p:txBody>
          <a:bodyPr vert="horz" lIns="119320" tIns="59660" rIns="119320" bIns="5966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BCED4F-E567-42A3-8C84-B4B0D00A0277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  <p:txStyles>
    <p:titleStyle>
      <a:lvl1pPr algn="ctr" defTabSz="1193201" rtl="0" eaLnBrk="1" latinLnBrk="0" hangingPunct="1">
        <a:spcBef>
          <a:spcPct val="0"/>
        </a:spcBef>
        <a:buNone/>
        <a:defRPr sz="57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47450" indent="-447450" algn="l" defTabSz="1193201" rtl="0" eaLnBrk="1" latinLnBrk="0" hangingPunct="1">
        <a:spcBef>
          <a:spcPct val="20000"/>
        </a:spcBef>
        <a:buFont typeface="Arial" pitchFamily="34" charset="0"/>
        <a:buChar char="•"/>
        <a:defRPr sz="4200" kern="1200">
          <a:solidFill>
            <a:schemeClr val="tx1"/>
          </a:solidFill>
          <a:latin typeface="+mn-lt"/>
          <a:ea typeface="+mn-ea"/>
          <a:cs typeface="+mn-cs"/>
        </a:defRPr>
      </a:lvl1pPr>
      <a:lvl2pPr marL="969475" indent="-372875" algn="l" defTabSz="1193201" rtl="0" eaLnBrk="1" latinLnBrk="0" hangingPunct="1">
        <a:spcBef>
          <a:spcPct val="20000"/>
        </a:spcBef>
        <a:buFont typeface="Arial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491501" indent="-298300" algn="l" defTabSz="1193201" rtl="0" eaLnBrk="1" latinLnBrk="0" hangingPunct="1">
        <a:spcBef>
          <a:spcPct val="20000"/>
        </a:spcBef>
        <a:buFont typeface="Arial" pitchFamily="34" charset="0"/>
        <a:buChar char="•"/>
        <a:defRPr sz="3100" kern="1200">
          <a:solidFill>
            <a:schemeClr val="tx1"/>
          </a:solidFill>
          <a:latin typeface="+mn-lt"/>
          <a:ea typeface="+mn-ea"/>
          <a:cs typeface="+mn-cs"/>
        </a:defRPr>
      </a:lvl3pPr>
      <a:lvl4pPr marL="2088101" indent="-298300" algn="l" defTabSz="1193201" rtl="0" eaLnBrk="1" latinLnBrk="0" hangingPunct="1">
        <a:spcBef>
          <a:spcPct val="20000"/>
        </a:spcBef>
        <a:buFont typeface="Arial" pitchFamily="34" charset="0"/>
        <a:buChar char="–"/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84701" indent="-298300" algn="l" defTabSz="1193201" rtl="0" eaLnBrk="1" latinLnBrk="0" hangingPunct="1">
        <a:spcBef>
          <a:spcPct val="20000"/>
        </a:spcBef>
        <a:buFont typeface="Arial" pitchFamily="34" charset="0"/>
        <a:buChar char="»"/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281302" indent="-298300" algn="l" defTabSz="1193201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877902" indent="-298300" algn="l" defTabSz="1193201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474502" indent="-298300" algn="l" defTabSz="1193201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071102" indent="-298300" algn="l" defTabSz="1193201" rtl="0" eaLnBrk="1" latinLnBrk="0" hangingPunct="1">
        <a:spcBef>
          <a:spcPct val="20000"/>
        </a:spcBef>
        <a:buFont typeface="Arial" pitchFamily="34" charset="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19320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1pPr>
      <a:lvl2pPr marL="596600" algn="l" defTabSz="119320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1193201" algn="l" defTabSz="119320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789801" algn="l" defTabSz="119320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86401" algn="l" defTabSz="119320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983001" algn="l" defTabSz="119320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6pPr>
      <a:lvl7pPr marL="3579602" algn="l" defTabSz="119320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7pPr>
      <a:lvl8pPr marL="4176202" algn="l" defTabSz="119320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8pPr>
      <a:lvl9pPr marL="4772802" algn="l" defTabSz="1193201" rtl="0" eaLnBrk="1" latinLnBrk="0" hangingPunct="1">
        <a:defRPr sz="2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hyperlink" Target="http://fr.wikipedia.org/wiki/Col_du_Tourmalet" TargetMode="External"/><Relationship Id="rId13" Type="http://schemas.openxmlformats.org/officeDocument/2006/relationships/hyperlink" Target="http://fr.wikipedia.org/wiki/Landes_(d%C3%A9partement)" TargetMode="External"/><Relationship Id="rId18" Type="http://schemas.openxmlformats.org/officeDocument/2006/relationships/hyperlink" Target="http://fr.wikipedia.org/wiki/D%C3%A9partement_du_Gers" TargetMode="External"/><Relationship Id="rId3" Type="http://schemas.openxmlformats.org/officeDocument/2006/relationships/hyperlink" Target="http://fr.wikipedia.org/wiki/Bassin_aquitain" TargetMode="External"/><Relationship Id="rId7" Type="http://schemas.openxmlformats.org/officeDocument/2006/relationships/hyperlink" Target="http://fr.wikipedia.org/wiki/Pic_du_Midi_de_Bigorre" TargetMode="External"/><Relationship Id="rId12" Type="http://schemas.openxmlformats.org/officeDocument/2006/relationships/hyperlink" Target="http://fr.wikipedia.org/wiki/Tarnos" TargetMode="External"/><Relationship Id="rId17" Type="http://schemas.openxmlformats.org/officeDocument/2006/relationships/hyperlink" Target="http://fr.wikipedia.org/wiki/Haute-Bigorre" TargetMode="External"/><Relationship Id="rId2" Type="http://schemas.openxmlformats.org/officeDocument/2006/relationships/hyperlink" Target="http://fr.wikipedia.org/wiki/Fleuve" TargetMode="External"/><Relationship Id="rId16" Type="http://schemas.openxmlformats.org/officeDocument/2006/relationships/hyperlink" Target="http://fr.wikipedia.org/wiki/Vall%C3%A9e_de_Campan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fr.wikipedia.org/wiki/Adour" TargetMode="External"/><Relationship Id="rId11" Type="http://schemas.openxmlformats.org/officeDocument/2006/relationships/hyperlink" Target="http://fr.wikipedia.org/wiki/Bayonne" TargetMode="External"/><Relationship Id="rId5" Type="http://schemas.openxmlformats.org/officeDocument/2006/relationships/hyperlink" Target="http://fr.wikipedia.org/wiki/Natura_2000" TargetMode="External"/><Relationship Id="rId15" Type="http://schemas.openxmlformats.org/officeDocument/2006/relationships/hyperlink" Target="http://fr.wikipedia.org/wiki/Pyr%C3%A9n%C3%A9es-Atlantiques" TargetMode="External"/><Relationship Id="rId10" Type="http://schemas.openxmlformats.org/officeDocument/2006/relationships/hyperlink" Target="http://fr.wikipedia.org/wiki/Oc%C3%A9an_Atlantique" TargetMode="External"/><Relationship Id="rId4" Type="http://schemas.openxmlformats.org/officeDocument/2006/relationships/hyperlink" Target="http://fr.wikipedia.org/wiki/France" TargetMode="External"/><Relationship Id="rId9" Type="http://schemas.openxmlformats.org/officeDocument/2006/relationships/hyperlink" Target="http://fr.wikipedia.org/wiki/Hautes-Pyr%C3%A9n%C3%A9es" TargetMode="External"/><Relationship Id="rId14" Type="http://schemas.openxmlformats.org/officeDocument/2006/relationships/hyperlink" Target="http://fr.wikipedia.org/wiki/Anglet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fr.wikipedia.org/wiki/Gouf_de_Capbreton" TargetMode="External"/><Relationship Id="rId2" Type="http://schemas.openxmlformats.org/officeDocument/2006/relationships/hyperlink" Target="http://fr.wikipedia.org/wiki/Saumon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Nadège\Desktop\nouvelles photos sur l'adour\adour_villes_villages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1"/>
            <a:ext cx="13576731" cy="7524751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250">
        <p14:doors dir="vert"/>
        <p:sndAc>
          <p:stSnd>
            <p:snd r:embed="rId2" name="08 Listen.wav"/>
          </p:stSnd>
        </p:sndAc>
      </p:transition>
    </mc:Choice>
    <mc:Fallback>
      <p:transition spd="slow">
        <p:fade/>
        <p:sndAc>
          <p:stSnd>
            <p:snd r:embed="rId2" name="08 Liste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413916" y="594023"/>
            <a:ext cx="1245738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dirty="0">
                <a:latin typeface="Monotype Corsiva" pitchFamily="66" charset="0"/>
              </a:rPr>
              <a:t>L'</a:t>
            </a:r>
            <a:r>
              <a:rPr lang="fr-FR" sz="3600" b="1" dirty="0">
                <a:latin typeface="Monotype Corsiva" pitchFamily="66" charset="0"/>
              </a:rPr>
              <a:t>Adour</a:t>
            </a:r>
            <a:r>
              <a:rPr lang="fr-FR" sz="3600" dirty="0">
                <a:latin typeface="Monotype Corsiva" pitchFamily="66" charset="0"/>
              </a:rPr>
              <a:t> est un </a:t>
            </a:r>
            <a:r>
              <a:rPr lang="fr-FR" sz="3600" u="sng" dirty="0">
                <a:latin typeface="Monotype Corsiva" pitchFamily="66" charset="0"/>
                <a:hlinkClick r:id="rId2" tooltip="Fleuve"/>
              </a:rPr>
              <a:t>fleuve</a:t>
            </a:r>
            <a:r>
              <a:rPr lang="fr-FR" sz="3600" dirty="0">
                <a:latin typeface="Monotype Corsiva" pitchFamily="66" charset="0"/>
              </a:rPr>
              <a:t> du </a:t>
            </a:r>
            <a:r>
              <a:rPr lang="fr-FR" sz="3600" u="sng" dirty="0">
                <a:latin typeface="Monotype Corsiva" pitchFamily="66" charset="0"/>
                <a:hlinkClick r:id="rId3" tooltip="Bassin aquitain"/>
              </a:rPr>
              <a:t>bassin aquitain</a:t>
            </a:r>
            <a:r>
              <a:rPr lang="fr-FR" sz="3600" dirty="0">
                <a:latin typeface="Monotype Corsiva" pitchFamily="66" charset="0"/>
              </a:rPr>
              <a:t> dans le sud-ouest de la </a:t>
            </a:r>
            <a:r>
              <a:rPr lang="fr-FR" sz="3600" u="sng" dirty="0">
                <a:latin typeface="Monotype Corsiva" pitchFamily="66" charset="0"/>
                <a:hlinkClick r:id="rId4" tooltip="France"/>
              </a:rPr>
              <a:t>France</a:t>
            </a:r>
            <a:r>
              <a:rPr lang="fr-FR" sz="3600" dirty="0">
                <a:latin typeface="Monotype Corsiva" pitchFamily="66" charset="0"/>
              </a:rPr>
              <a:t>, classé site </a:t>
            </a:r>
            <a:r>
              <a:rPr lang="fr-FR" sz="3600" u="sng" dirty="0" err="1">
                <a:latin typeface="Monotype Corsiva" pitchFamily="66" charset="0"/>
                <a:hlinkClick r:id="rId5" tooltip="Natura 2000"/>
              </a:rPr>
              <a:t>Natura</a:t>
            </a:r>
            <a:r>
              <a:rPr lang="fr-FR" sz="3600" u="sng" dirty="0">
                <a:latin typeface="Monotype Corsiva" pitchFamily="66" charset="0"/>
                <a:hlinkClick r:id="rId5" tooltip="Natura 2000"/>
              </a:rPr>
              <a:t> 2000</a:t>
            </a:r>
            <a:r>
              <a:rPr lang="fr-FR" sz="3600" dirty="0">
                <a:latin typeface="Monotype Corsiva" pitchFamily="66" charset="0"/>
              </a:rPr>
              <a:t> (SIC/</a:t>
            </a:r>
            <a:r>
              <a:rPr lang="fr-FR" sz="3600" dirty="0" err="1">
                <a:latin typeface="Monotype Corsiva" pitchFamily="66" charset="0"/>
              </a:rPr>
              <a:t>pSIC</a:t>
            </a:r>
            <a:r>
              <a:rPr lang="fr-FR" sz="3600" dirty="0">
                <a:latin typeface="Monotype Corsiva" pitchFamily="66" charset="0"/>
              </a:rPr>
              <a:t>)</a:t>
            </a:r>
            <a:r>
              <a:rPr lang="fr-FR" sz="3600" u="sng" baseline="30000" dirty="0">
                <a:latin typeface="Monotype Corsiva" pitchFamily="66" charset="0"/>
                <a:hlinkClick r:id="rId6"/>
              </a:rPr>
              <a:t>[2]</a:t>
            </a:r>
            <a:r>
              <a:rPr lang="fr-FR" sz="3600" dirty="0">
                <a:latin typeface="Monotype Corsiva" pitchFamily="66" charset="0"/>
              </a:rPr>
              <a:t>. D'une longueur de 335 km</a:t>
            </a:r>
            <a:r>
              <a:rPr lang="fr-FR" sz="3600" u="sng" baseline="30000" dirty="0">
                <a:latin typeface="Monotype Corsiva" pitchFamily="66" charset="0"/>
                <a:hlinkClick r:id="rId6"/>
              </a:rPr>
              <a:t>[1]</a:t>
            </a:r>
            <a:r>
              <a:rPr lang="fr-FR" sz="3600" dirty="0">
                <a:latin typeface="Monotype Corsiva" pitchFamily="66" charset="0"/>
              </a:rPr>
              <a:t>, il prend sa source dans le massif pyrénéen du </a:t>
            </a:r>
            <a:r>
              <a:rPr lang="fr-FR" sz="3600" u="sng" dirty="0">
                <a:latin typeface="Monotype Corsiva" pitchFamily="66" charset="0"/>
                <a:hlinkClick r:id="rId7" tooltip="Pic du Midi de Bigorre"/>
              </a:rPr>
              <a:t>Pic du Midi de Bigorre</a:t>
            </a:r>
            <a:r>
              <a:rPr lang="fr-FR" sz="3600" dirty="0">
                <a:latin typeface="Monotype Corsiva" pitchFamily="66" charset="0"/>
              </a:rPr>
              <a:t>, au </a:t>
            </a:r>
            <a:r>
              <a:rPr lang="fr-FR" sz="3600" u="sng" dirty="0">
                <a:latin typeface="Monotype Corsiva" pitchFamily="66" charset="0"/>
                <a:hlinkClick r:id="rId8" tooltip="Col du Tourmalet"/>
              </a:rPr>
              <a:t>col du Tourmalet</a:t>
            </a:r>
            <a:r>
              <a:rPr lang="fr-FR" sz="3600" dirty="0">
                <a:latin typeface="Monotype Corsiva" pitchFamily="66" charset="0"/>
              </a:rPr>
              <a:t> (</a:t>
            </a:r>
            <a:r>
              <a:rPr lang="fr-FR" sz="3600" u="sng" dirty="0">
                <a:latin typeface="Monotype Corsiva" pitchFamily="66" charset="0"/>
                <a:hlinkClick r:id="rId9" tooltip="Hautes-Pyrénées"/>
              </a:rPr>
              <a:t>Hautes-Pyrénées</a:t>
            </a:r>
            <a:r>
              <a:rPr lang="fr-FR" sz="3600" dirty="0">
                <a:latin typeface="Monotype Corsiva" pitchFamily="66" charset="0"/>
              </a:rPr>
              <a:t>) et se jette dans l'</a:t>
            </a:r>
            <a:r>
              <a:rPr lang="fr-FR" sz="3600" u="sng" dirty="0">
                <a:latin typeface="Monotype Corsiva" pitchFamily="66" charset="0"/>
                <a:hlinkClick r:id="rId10" tooltip="Océan Atlantique"/>
              </a:rPr>
              <a:t>océan Atlantique</a:t>
            </a:r>
            <a:r>
              <a:rPr lang="fr-FR" sz="3600" dirty="0">
                <a:latin typeface="Monotype Corsiva" pitchFamily="66" charset="0"/>
              </a:rPr>
              <a:t> après </a:t>
            </a:r>
            <a:r>
              <a:rPr lang="fr-FR" sz="3600" u="sng" dirty="0">
                <a:latin typeface="Monotype Corsiva" pitchFamily="66" charset="0"/>
                <a:hlinkClick r:id="rId11" tooltip="Bayonne"/>
              </a:rPr>
              <a:t>Bayonne</a:t>
            </a:r>
            <a:r>
              <a:rPr lang="fr-FR" sz="3600" dirty="0">
                <a:latin typeface="Monotype Corsiva" pitchFamily="66" charset="0"/>
              </a:rPr>
              <a:t>, à </a:t>
            </a:r>
            <a:r>
              <a:rPr lang="fr-FR" sz="3600" u="sng" dirty="0">
                <a:latin typeface="Monotype Corsiva" pitchFamily="66" charset="0"/>
                <a:hlinkClick r:id="rId12" tooltip="Tarnos"/>
              </a:rPr>
              <a:t>Tarnos</a:t>
            </a:r>
            <a:r>
              <a:rPr lang="fr-FR" sz="3600" dirty="0">
                <a:latin typeface="Monotype Corsiva" pitchFamily="66" charset="0"/>
              </a:rPr>
              <a:t> (</a:t>
            </a:r>
            <a:r>
              <a:rPr lang="fr-FR" sz="3600" u="sng" dirty="0">
                <a:latin typeface="Monotype Corsiva" pitchFamily="66" charset="0"/>
                <a:hlinkClick r:id="rId13" tooltip="Landes (département)"/>
              </a:rPr>
              <a:t>Landes</a:t>
            </a:r>
            <a:r>
              <a:rPr lang="fr-FR" sz="3600" dirty="0">
                <a:latin typeface="Monotype Corsiva" pitchFamily="66" charset="0"/>
              </a:rPr>
              <a:t>) pour la rive droite et </a:t>
            </a:r>
            <a:r>
              <a:rPr lang="fr-FR" sz="3600" u="sng" dirty="0">
                <a:latin typeface="Monotype Corsiva" pitchFamily="66" charset="0"/>
                <a:hlinkClick r:id="rId14" tooltip="Anglet"/>
              </a:rPr>
              <a:t>Anglet</a:t>
            </a:r>
            <a:r>
              <a:rPr lang="fr-FR" sz="3600" dirty="0">
                <a:latin typeface="Monotype Corsiva" pitchFamily="66" charset="0"/>
              </a:rPr>
              <a:t> (</a:t>
            </a:r>
            <a:r>
              <a:rPr lang="fr-FR" sz="3600" u="sng" dirty="0">
                <a:latin typeface="Monotype Corsiva" pitchFamily="66" charset="0"/>
                <a:hlinkClick r:id="rId15" tooltip="Pyrénées-Atlantiques"/>
              </a:rPr>
              <a:t>Pyrénées-Atlantiques</a:t>
            </a:r>
            <a:r>
              <a:rPr lang="fr-FR" sz="3600" dirty="0">
                <a:latin typeface="Monotype Corsiva" pitchFamily="66" charset="0"/>
              </a:rPr>
              <a:t>) pour la rive gauche.</a:t>
            </a:r>
          </a:p>
        </p:txBody>
      </p:sp>
      <p:sp>
        <p:nvSpPr>
          <p:cNvPr id="5" name="Rectangle 4"/>
          <p:cNvSpPr/>
          <p:nvPr/>
        </p:nvSpPr>
        <p:spPr>
          <a:xfrm>
            <a:off x="557932" y="4626471"/>
            <a:ext cx="12799293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dirty="0">
                <a:latin typeface="Monotype Corsiva" pitchFamily="66" charset="0"/>
              </a:rPr>
              <a:t>L'Adour se forme dans la </a:t>
            </a:r>
            <a:r>
              <a:rPr lang="fr-FR" sz="3600" u="sng" dirty="0">
                <a:latin typeface="Monotype Corsiva" pitchFamily="66" charset="0"/>
                <a:hlinkClick r:id="rId16" tooltip="Vallée de Campan"/>
              </a:rPr>
              <a:t>vallée de Campan</a:t>
            </a:r>
            <a:r>
              <a:rPr lang="fr-FR" sz="3600" dirty="0">
                <a:latin typeface="Monotype Corsiva" pitchFamily="66" charset="0"/>
              </a:rPr>
              <a:t> en </a:t>
            </a:r>
            <a:r>
              <a:rPr lang="fr-FR" sz="3600" u="sng" dirty="0">
                <a:latin typeface="Monotype Corsiva" pitchFamily="66" charset="0"/>
                <a:hlinkClick r:id="rId17" tooltip="Haute-Bigorre"/>
              </a:rPr>
              <a:t>Haute-Bigorre</a:t>
            </a:r>
            <a:r>
              <a:rPr lang="fr-FR" sz="3600" dirty="0">
                <a:latin typeface="Monotype Corsiva" pitchFamily="66" charset="0"/>
              </a:rPr>
              <a:t> de la réunion de trois torrents</a:t>
            </a:r>
          </a:p>
          <a:p>
            <a:r>
              <a:rPr lang="fr-FR" sz="3600" dirty="0">
                <a:latin typeface="Monotype Corsiva" pitchFamily="66" charset="0"/>
              </a:rPr>
              <a:t>L'Adour s'écoule vers le nord sur près d'une centaine de kilomètres à travers les </a:t>
            </a:r>
            <a:r>
              <a:rPr lang="fr-FR" sz="3600" u="sng" dirty="0">
                <a:latin typeface="Monotype Corsiva" pitchFamily="66" charset="0"/>
                <a:hlinkClick r:id="rId9" tooltip="Hautes-Pyrénées"/>
              </a:rPr>
              <a:t>Hautes-Pyrénées</a:t>
            </a:r>
            <a:r>
              <a:rPr lang="fr-FR" sz="3600" dirty="0">
                <a:latin typeface="Monotype Corsiva" pitchFamily="66" charset="0"/>
              </a:rPr>
              <a:t> jusqu'au </a:t>
            </a:r>
            <a:r>
              <a:rPr lang="fr-FR" sz="3600" u="sng" dirty="0">
                <a:latin typeface="Monotype Corsiva" pitchFamily="66" charset="0"/>
                <a:hlinkClick r:id="rId18" tooltip="Département du Gers"/>
              </a:rPr>
              <a:t>département du Gers</a:t>
            </a:r>
            <a:r>
              <a:rPr lang="fr-FR" sz="3600" dirty="0">
                <a:latin typeface="Monotype Corsiva" pitchFamily="66" charset="0"/>
              </a:rPr>
              <a:t>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85924" y="882055"/>
            <a:ext cx="1216935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dirty="0">
                <a:latin typeface="Monotype Corsiva" pitchFamily="66" charset="0"/>
              </a:rPr>
              <a:t>L'Adour est un des rares fleuves européens à posséder encore des frayères à </a:t>
            </a:r>
            <a:r>
              <a:rPr lang="fr-FR" sz="4000" u="sng" dirty="0">
                <a:latin typeface="Monotype Corsiva" pitchFamily="66" charset="0"/>
                <a:hlinkClick r:id="rId2" tooltip="Saumon"/>
              </a:rPr>
              <a:t>saumons</a:t>
            </a:r>
            <a:r>
              <a:rPr lang="fr-FR" sz="4000" dirty="0">
                <a:latin typeface="Monotype Corsiva" pitchFamily="66" charset="0"/>
              </a:rPr>
              <a:t> (</a:t>
            </a:r>
            <a:r>
              <a:rPr lang="fr-FR" sz="4000" i="1" dirty="0" err="1">
                <a:latin typeface="Monotype Corsiva" pitchFamily="66" charset="0"/>
              </a:rPr>
              <a:t>Salmo</a:t>
            </a:r>
            <a:r>
              <a:rPr lang="fr-FR" sz="4000" i="1" dirty="0">
                <a:latin typeface="Monotype Corsiva" pitchFamily="66" charset="0"/>
              </a:rPr>
              <a:t> </a:t>
            </a:r>
            <a:r>
              <a:rPr lang="fr-FR" sz="4000" i="1" dirty="0" err="1">
                <a:latin typeface="Monotype Corsiva" pitchFamily="66" charset="0"/>
              </a:rPr>
              <a:t>salar</a:t>
            </a:r>
            <a:r>
              <a:rPr lang="fr-FR" sz="4000" dirty="0" smtClean="0">
                <a:latin typeface="Monotype Corsiva" pitchFamily="66" charset="0"/>
              </a:rPr>
              <a:t>).</a:t>
            </a:r>
          </a:p>
          <a:p>
            <a:endParaRPr lang="fr-FR" sz="4000" dirty="0">
              <a:latin typeface="Monotype Corsiva" pitchFamily="66" charset="0"/>
            </a:endParaRPr>
          </a:p>
          <a:p>
            <a:r>
              <a:rPr lang="fr-FR" sz="4000" dirty="0">
                <a:latin typeface="Monotype Corsiva" pitchFamily="66" charset="0"/>
              </a:rPr>
              <a:t>Dans un lointain passé géologique, l'Adour a creusé une profonde vallée, aujourd'hui sous-marine. À 35 km au </a:t>
            </a:r>
            <a:r>
              <a:rPr lang="fr-FR" sz="4000" dirty="0" smtClean="0">
                <a:latin typeface="Monotype Corsiva" pitchFamily="66" charset="0"/>
              </a:rPr>
              <a:t>large, l'entaille </a:t>
            </a:r>
            <a:r>
              <a:rPr lang="fr-FR" sz="4000" dirty="0">
                <a:latin typeface="Monotype Corsiva" pitchFamily="66" charset="0"/>
              </a:rPr>
              <a:t>atteint 1 000 à 1 500 mètres de profondeur : c'est le </a:t>
            </a:r>
            <a:r>
              <a:rPr lang="fr-FR" sz="4000" u="sng" dirty="0">
                <a:latin typeface="Monotype Corsiva" pitchFamily="66" charset="0"/>
                <a:hlinkClick r:id="rId3" tooltip="Gouf de Capbreton"/>
              </a:rPr>
              <a:t>Gouf de Capbreton</a:t>
            </a:r>
            <a:r>
              <a:rPr lang="fr-FR" sz="4000" dirty="0">
                <a:latin typeface="Monotype Corsiva" pitchFamily="66" charset="0"/>
              </a:rPr>
              <a:t>, qui ne se résorbe dans la grande déclivité océanique qu'à 50 km de la côte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Nadège\Desktop\nouvelles photos sur l'adour\P11003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13357225" cy="8370887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Nadège\Desktop\nouvelles photos sur l'adour\P110040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13357226" cy="815486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Nadège\Desktop\nouvelles photos sur l'adour\6_cieuta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13357225" cy="752475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Nadège\Desktop\nouvelles photos sur l'adour\P11007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13357225" cy="808285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Nadège\Desktop\nouvelles photos sur l'adour\P110070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13357225" cy="8226871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1" name="Picture 5" descr="C:\Users\Nadège\Desktop\nouvelles photos sur l'adour\P11003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13357225" cy="8370887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Nadège\Desktop\nouvelles photos sur l'adour\P110037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13357225" cy="8010847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Nadège\Desktop\nouvelles photos sur l'adour\P110037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13357225" cy="8154863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Nadège\Desktop\nouvelles photos sur l'adour\P110036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13357225" cy="8010847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Nadège\Desktop\nouvelles photos sur l'adour\20100514_001_smal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3807404" cy="8484743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Nadège\Desktop\nouvelles photos sur l'adour\20100514_002_smal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558105"/>
            <a:ext cx="13357225" cy="850154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Nadège\Desktop\nouvelles photos sur l'adour\Aire_sur_Adour_LAdou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0113"/>
            <a:ext cx="13357225" cy="843267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Nadège\Desktop\nouvelles photos sur l'adour\CDT32_00244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558105"/>
            <a:ext cx="13357225" cy="808285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7" name="Picture 3" descr="C:\Users\Nadège\Desktop\nouvelles photos sur l'adour\P11007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13357225" cy="8658919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Users\Nadège\Desktop\nouvelles photos sur l'adour\P11007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414089"/>
            <a:ext cx="13357225" cy="856895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C:\Users\Nadège\Desktop\nouvelles photos sur l'adour\P11007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710233"/>
            <a:ext cx="7315200" cy="9753600"/>
          </a:xfrm>
          <a:prstGeom prst="rect">
            <a:avLst/>
          </a:prstGeom>
          <a:noFill/>
        </p:spPr>
      </p:pic>
      <p:pic>
        <p:nvPicPr>
          <p:cNvPr id="18435" name="Picture 3" descr="C:\Users\Nadège\Desktop\nouvelles photos sur l'adour\8683_fleuve-adour_saint-seve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94636" y="-3222401"/>
            <a:ext cx="8572500" cy="114300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Users\Nadège\Desktop\nouvelles photos sur l'adour\P11007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414089"/>
            <a:ext cx="13357225" cy="842493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3" name="Picture 3" descr="C:\Users\Nadège\Desktop\nouvelles photos sur l'adour\P11007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630113"/>
            <a:ext cx="13357225" cy="8154863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Nadège\Desktop\nouvelles photos sur l'adour\P11007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558105"/>
            <a:ext cx="13357225" cy="808285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Nadège\Desktop\nouvelles photos sur l'adour\P110073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558105"/>
            <a:ext cx="13357225" cy="808285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Users\Nadège\Desktop\nouvelles photos sur l'adour\P11007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13357225" cy="7938839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Users\Nadège\Desktop\nouvelles photos sur l'adour\P110073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486097"/>
            <a:ext cx="13357225" cy="8010847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C:\Users\Nadège\Desktop\nouvelles photos sur l'adour\P110074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13357225" cy="8298879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C:\Users\Nadège\Desktop\nouvelles photos sur l'adour\P110073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22188" y="-1"/>
            <a:ext cx="13879413" cy="7938839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C:\Users\Nadège\Desktop\nouvelles photos sur l'adour\P110073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13357225" cy="8586911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C:\Users\Nadège\Desktop\nouvelles photos sur l'adour\P11007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13357225" cy="8226871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:\Users\Nadège\Desktop\nouvelles photos sur l'adour\P110074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13357225" cy="7938839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C:\Users\Nadège\Desktop\nouvelles photos sur l'adour\P11007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13357225" cy="8226871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7" name="Picture 3" descr="C:\Users\Nadège\Desktop\nouvelles photos sur l'adour\P110074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13357225" cy="8514903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Users\Nadège\Desktop\nouvelles photos sur l'adour\P110074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13357225" cy="8154863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Users\Nadège\Desktop\nouvelles photos sur l'adour\P11007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-1"/>
            <a:ext cx="13357225" cy="8586911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Users\Nadège\Desktop\nouvelles photos sur l'adour\vuetrevu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3357225" cy="762000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Nadège\Desktop\nouvelles photos sur l'adour\lfvn0liw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13879412" cy="8514903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Nadège\Desktop\photos du Tarn et Gers + plaisance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3735017" cy="752475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187</Words>
  <Application>Microsoft Office PowerPoint</Application>
  <PresentationFormat>Personnalisé</PresentationFormat>
  <Paragraphs>6</Paragraphs>
  <Slides>37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37</vt:i4>
      </vt:variant>
    </vt:vector>
  </HeadingPairs>
  <TitlesOfParts>
    <vt:vector size="38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lucienne</dc:creator>
  <cp:lastModifiedBy>lucienne</cp:lastModifiedBy>
  <cp:revision>16</cp:revision>
  <dcterms:created xsi:type="dcterms:W3CDTF">2012-10-23T18:56:29Z</dcterms:created>
  <dcterms:modified xsi:type="dcterms:W3CDTF">2012-11-16T10:27:33Z</dcterms:modified>
</cp:coreProperties>
</file>