
<file path=[Content_Types].xml><?xml version="1.0" encoding="utf-8"?>
<Types xmlns="http://schemas.openxmlformats.org/package/2006/content-types">
  <Default Extension="mp3" ContentType="audio/unknown"/>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2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Lst>
  <p:sldSz cx="9144000" cy="6858000" type="screen4x3"/>
  <p:notesSz cx="6858000" cy="9144000"/>
  <p:embeddedFontLst>
    <p:embeddedFont>
      <p:font typeface="the Gingerbread House" pitchFamily="2" charset="0"/>
      <p:regular r:id="rId30"/>
    </p:embeddedFont>
    <p:embeddedFont>
      <p:font typeface="Chiller" pitchFamily="82" charset="0"/>
      <p:regular r:id="rId31"/>
    </p:embeddedFont>
    <p:embeddedFont>
      <p:font typeface="Calibri" pitchFamily="34" charset="0"/>
      <p:regular r:id="rId32"/>
      <p:bold r:id="rId33"/>
      <p:italic r:id="rId34"/>
      <p:boldItalic r:id="rId35"/>
    </p:embeddedFont>
    <p:embeddedFont>
      <p:font typeface="Neuropol" pitchFamily="34" charset="0"/>
      <p:regular r:id="rId36"/>
    </p:embeddedFont>
  </p:embeddedFont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autoAdjust="0"/>
    <p:restoredTop sz="94676" autoAdjust="0"/>
  </p:normalViewPr>
  <p:slideViewPr>
    <p:cSldViewPr>
      <p:cViewPr varScale="1">
        <p:scale>
          <a:sx n="87" d="100"/>
          <a:sy n="87" d="100"/>
        </p:scale>
        <p:origin x="-1464" y="-84"/>
      </p:cViewPr>
      <p:guideLst>
        <p:guide orient="horz" pos="2160"/>
        <p:guide pos="2880"/>
      </p:guideLst>
    </p:cSldViewPr>
  </p:slideViewPr>
  <p:outlineViewPr>
    <p:cViewPr>
      <p:scale>
        <a:sx n="33" d="100"/>
        <a:sy n="33" d="100"/>
      </p:scale>
      <p:origin x="0" y="2256"/>
    </p:cViewPr>
  </p:outlineViewPr>
  <p:notesTextViewPr>
    <p:cViewPr>
      <p:scale>
        <a:sx n="1" d="1"/>
        <a:sy n="1" d="1"/>
      </p:scale>
      <p:origin x="0" y="0"/>
    </p:cViewPr>
  </p:notesTextViewPr>
  <p:sorterViewPr>
    <p:cViewPr>
      <p:scale>
        <a:sx n="100" d="100"/>
        <a:sy n="100" d="100"/>
      </p:scale>
      <p:origin x="0" y="2346"/>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4.fntdata"/><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3.fntdata"/><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7.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font" Target="fonts/font1.fntdata"/><Relationship Id="rId35" Type="http://schemas.openxmlformats.org/officeDocument/2006/relationships/font" Target="fonts/font6.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Espace réservé de l'en-tête 1"/>
          <p:cNvSpPr txBox="1">
            <a:spLocks noGrp="1"/>
          </p:cNvSpPr>
          <p:nvPr>
            <p:ph type="hdr" sz="quarter"/>
          </p:nvPr>
        </p:nvSpPr>
        <p:spPr>
          <a:xfrm>
            <a:off x="0" y="0"/>
            <a:ext cx="2971800" cy="457200"/>
          </a:xfrm>
          <a:prstGeom prst="rect">
            <a:avLst/>
          </a:prstGeom>
          <a:noFill/>
          <a:ln>
            <a:noFill/>
          </a:ln>
        </p:spPr>
        <p:txBody>
          <a:bodyPr vert="horz" wrap="square" lIns="91440" tIns="45720" rIns="91440" bIns="45720" anchor="t" anchorCtr="0" compatLnSpc="1"/>
          <a:lstStyle>
            <a:lvl1pPr marL="0" marR="0" lvl="0" indent="0" algn="l" defTabSz="914400" rtl="0" fontAlgn="auto" hangingPunct="1">
              <a:lnSpc>
                <a:spcPct val="100000"/>
              </a:lnSpc>
              <a:spcBef>
                <a:spcPts val="0"/>
              </a:spcBef>
              <a:spcAft>
                <a:spcPts val="0"/>
              </a:spcAft>
              <a:buNone/>
              <a:tabLst/>
              <a:defRPr lang="fr-FR" sz="1200" b="0" i="0" u="none" strike="noStrike" kern="1200" cap="none" spc="0" baseline="0">
                <a:solidFill>
                  <a:srgbClr val="000000"/>
                </a:solidFill>
                <a:uFillTx/>
                <a:latin typeface="Calibri"/>
              </a:defRPr>
            </a:lvl1pPr>
          </a:lstStyle>
          <a:p>
            <a:pPr lvl="0"/>
            <a:endParaRPr lang="fr-FR"/>
          </a:p>
        </p:txBody>
      </p:sp>
      <p:sp>
        <p:nvSpPr>
          <p:cNvPr id="3" name="Espace réservé de la date 2"/>
          <p:cNvSpPr txBox="1">
            <a:spLocks noGrp="1"/>
          </p:cNvSpPr>
          <p:nvPr>
            <p:ph type="dt" idx="1"/>
          </p:nvPr>
        </p:nvSpPr>
        <p:spPr>
          <a:xfrm>
            <a:off x="3884608" y="0"/>
            <a:ext cx="2971800" cy="457200"/>
          </a:xfrm>
          <a:prstGeom prst="rect">
            <a:avLst/>
          </a:prstGeom>
          <a:noFill/>
          <a:ln>
            <a:noFill/>
          </a:ln>
        </p:spPr>
        <p:txBody>
          <a:bodyPr vert="horz" wrap="square" lIns="91440" tIns="45720" rIns="91440" bIns="45720" anchor="t" anchorCtr="0" compatLnSpc="1"/>
          <a:lstStyle>
            <a:lvl1pPr marL="0" marR="0" lvl="0" indent="0" algn="r" defTabSz="914400" rtl="0" fontAlgn="auto" hangingPunct="1">
              <a:lnSpc>
                <a:spcPct val="100000"/>
              </a:lnSpc>
              <a:spcBef>
                <a:spcPts val="0"/>
              </a:spcBef>
              <a:spcAft>
                <a:spcPts val="0"/>
              </a:spcAft>
              <a:buNone/>
              <a:tabLst/>
              <a:defRPr lang="fr-FR" sz="1200" b="0" i="0" u="none" strike="noStrike" kern="1200" cap="none" spc="0" baseline="0">
                <a:solidFill>
                  <a:srgbClr val="000000"/>
                </a:solidFill>
                <a:uFillTx/>
                <a:latin typeface="Calibri"/>
              </a:defRPr>
            </a:lvl1pPr>
          </a:lstStyle>
          <a:p>
            <a:pPr lvl="0"/>
            <a:fld id="{7BD3867A-7601-4D74-A5F2-EB2DD3D1D6F7}" type="datetime1">
              <a:rPr lang="fr-FR"/>
              <a:pPr lvl="0"/>
              <a:t>12/12/2012</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1">
            <a:solidFill>
              <a:srgbClr val="000000"/>
            </a:solidFill>
            <a:prstDash val="solid"/>
          </a:ln>
        </p:spPr>
      </p:sp>
      <p:sp>
        <p:nvSpPr>
          <p:cNvPr id="5" name="Espace réservé des commentaires 4"/>
          <p:cNvSpPr txBox="1">
            <a:spLocks noGrp="1"/>
          </p:cNvSpPr>
          <p:nvPr>
            <p:ph type="body" sz="quarter" idx="3"/>
          </p:nvPr>
        </p:nvSpPr>
        <p:spPr>
          <a:xfrm>
            <a:off x="685800" y="4343400"/>
            <a:ext cx="5486400" cy="4114800"/>
          </a:xfrm>
          <a:prstGeom prst="rect">
            <a:avLst/>
          </a:prstGeom>
          <a:noFill/>
          <a:ln>
            <a:noFill/>
          </a:ln>
        </p:spPr>
        <p:txBody>
          <a:bodyPr vert="horz" wrap="square" lIns="91440" tIns="45720" rIns="91440" bIns="45720" anchor="t" anchorCtr="0" compatLnSpc="1"/>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txBox="1">
            <a:spLocks noGrp="1"/>
          </p:cNvSpPr>
          <p:nvPr>
            <p:ph type="ftr" sz="quarter" idx="4"/>
          </p:nvPr>
        </p:nvSpPr>
        <p:spPr>
          <a:xfrm>
            <a:off x="0" y="8685208"/>
            <a:ext cx="2971800" cy="457200"/>
          </a:xfrm>
          <a:prstGeom prst="rect">
            <a:avLst/>
          </a:prstGeom>
          <a:noFill/>
          <a:ln>
            <a:noFill/>
          </a:ln>
        </p:spPr>
        <p:txBody>
          <a:bodyPr vert="horz" wrap="square" lIns="91440" tIns="45720" rIns="91440" bIns="45720" anchor="b" anchorCtr="0" compatLnSpc="1"/>
          <a:lstStyle>
            <a:lvl1pPr marL="0" marR="0" lvl="0" indent="0" algn="l" defTabSz="914400" rtl="0" fontAlgn="auto" hangingPunct="1">
              <a:lnSpc>
                <a:spcPct val="100000"/>
              </a:lnSpc>
              <a:spcBef>
                <a:spcPts val="0"/>
              </a:spcBef>
              <a:spcAft>
                <a:spcPts val="0"/>
              </a:spcAft>
              <a:buNone/>
              <a:tabLst/>
              <a:defRPr lang="fr-FR" sz="1200" b="0" i="0" u="none" strike="noStrike" kern="1200" cap="none" spc="0" baseline="0">
                <a:solidFill>
                  <a:srgbClr val="000000"/>
                </a:solidFill>
                <a:uFillTx/>
                <a:latin typeface="Calibri"/>
              </a:defRPr>
            </a:lvl1pPr>
          </a:lstStyle>
          <a:p>
            <a:pPr lvl="0"/>
            <a:endParaRPr lang="fr-FR"/>
          </a:p>
        </p:txBody>
      </p:sp>
      <p:sp>
        <p:nvSpPr>
          <p:cNvPr id="7" name="Espace réservé du numéro de diapositive 6"/>
          <p:cNvSpPr txBox="1">
            <a:spLocks noGrp="1"/>
          </p:cNvSpPr>
          <p:nvPr>
            <p:ph type="sldNum" sz="quarter" idx="5"/>
          </p:nvPr>
        </p:nvSpPr>
        <p:spPr>
          <a:xfrm>
            <a:off x="3884608" y="8685208"/>
            <a:ext cx="2971800" cy="457200"/>
          </a:xfrm>
          <a:prstGeom prst="rect">
            <a:avLst/>
          </a:prstGeom>
          <a:noFill/>
          <a:ln>
            <a:noFill/>
          </a:ln>
        </p:spPr>
        <p:txBody>
          <a:bodyPr vert="horz" wrap="square" lIns="91440" tIns="45720" rIns="91440" bIns="45720" anchor="b" anchorCtr="0" compatLnSpc="1"/>
          <a:lstStyle>
            <a:lvl1pPr marL="0" marR="0" lvl="0" indent="0" algn="r" defTabSz="914400" rtl="0" fontAlgn="auto" hangingPunct="1">
              <a:lnSpc>
                <a:spcPct val="100000"/>
              </a:lnSpc>
              <a:spcBef>
                <a:spcPts val="0"/>
              </a:spcBef>
              <a:spcAft>
                <a:spcPts val="0"/>
              </a:spcAft>
              <a:buNone/>
              <a:tabLst/>
              <a:defRPr lang="fr-FR" sz="1200" b="0" i="0" u="none" strike="noStrike" kern="1200" cap="none" spc="0" baseline="0">
                <a:solidFill>
                  <a:srgbClr val="000000"/>
                </a:solidFill>
                <a:uFillTx/>
                <a:latin typeface="Calibri"/>
              </a:defRPr>
            </a:lvl1pPr>
          </a:lstStyle>
          <a:p>
            <a:pPr lvl="0"/>
            <a:fld id="{0A523AF8-84F8-4A7E-9034-C6A5B7B44BE0}" type="slidenum">
              <a:t>‹N°›</a:t>
            </a:fld>
            <a:endParaRPr lang="fr-FR"/>
          </a:p>
        </p:txBody>
      </p:sp>
    </p:spTree>
    <p:extLst>
      <p:ext uri="{BB962C8B-B14F-4D97-AF65-F5344CB8AC3E}">
        <p14:creationId xmlns:p14="http://schemas.microsoft.com/office/powerpoint/2010/main" val="1446016175"/>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fr-FR"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fr-FR"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fr-FR"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fr-FR"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fr-FR"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txBox="1">
            <a:spLocks noGrp="1"/>
          </p:cNvSpPr>
          <p:nvPr>
            <p:ph type="body" sz="quarter" idx="1"/>
          </p:nvPr>
        </p:nvSpPr>
        <p:spPr/>
        <p:txBody>
          <a:bodyPr/>
          <a:lstStyle/>
          <a:p>
            <a:endParaRPr lang="fr-FR"/>
          </a:p>
        </p:txBody>
      </p:sp>
      <p:sp>
        <p:nvSpPr>
          <p:cNvPr id="4" name="Espace réservé du numéro de diapositive 3"/>
          <p:cNvSpPr txBox="1"/>
          <p:nvPr/>
        </p:nvSpPr>
        <p:spPr>
          <a:xfrm>
            <a:off x="3884608" y="8685208"/>
            <a:ext cx="2971800" cy="457200"/>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93D01524-DDFE-4F39-B359-F5BB6ADE058E}" type="slidenum">
              <a:t>25</a:t>
            </a:fld>
            <a:endParaRPr lang="fr-FR"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txBox="1">
            <a:spLocks noGrp="1"/>
          </p:cNvSpPr>
          <p:nvPr>
            <p:ph type="ctrTitle"/>
          </p:nvPr>
        </p:nvSpPr>
        <p:spPr>
          <a:xfrm>
            <a:off x="685800" y="2130423"/>
            <a:ext cx="7772400" cy="1470026"/>
          </a:xfrm>
        </p:spPr>
        <p:txBody>
          <a:bodyPr/>
          <a:lstStyle>
            <a:lvl1pPr>
              <a:defRPr/>
            </a:lvl1pPr>
          </a:lstStyle>
          <a:p>
            <a:pPr lvl="0"/>
            <a:r>
              <a:rPr lang="fr-FR"/>
              <a:t>Modifiez le style du titre</a:t>
            </a:r>
          </a:p>
        </p:txBody>
      </p:sp>
      <p:sp>
        <p:nvSpPr>
          <p:cNvPr id="3" name="Sous-titre 2"/>
          <p:cNvSpPr txBox="1">
            <a:spLocks noGrp="1"/>
          </p:cNvSpPr>
          <p:nvPr>
            <p:ph type="subTitle" idx="1"/>
          </p:nvPr>
        </p:nvSpPr>
        <p:spPr>
          <a:xfrm>
            <a:off x="1371600" y="3886200"/>
            <a:ext cx="6400800" cy="1752603"/>
          </a:xfrm>
        </p:spPr>
        <p:txBody>
          <a:bodyPr anchorCtr="1"/>
          <a:lstStyle>
            <a:lvl1pPr marL="0" indent="0" algn="ctr">
              <a:buNone/>
              <a:defRPr>
                <a:solidFill>
                  <a:srgbClr val="898989"/>
                </a:solidFill>
              </a:defRPr>
            </a:lvl1pPr>
          </a:lstStyle>
          <a:p>
            <a:pPr lvl="0"/>
            <a:r>
              <a:rPr lang="fr-FR"/>
              <a:t>Modifiez le style des sous-titres du masque</a:t>
            </a:r>
          </a:p>
        </p:txBody>
      </p:sp>
      <p:sp>
        <p:nvSpPr>
          <p:cNvPr id="4" name="Espace réservé de la date 3"/>
          <p:cNvSpPr txBox="1">
            <a:spLocks noGrp="1"/>
          </p:cNvSpPr>
          <p:nvPr>
            <p:ph type="dt" sz="half" idx="7"/>
          </p:nvPr>
        </p:nvSpPr>
        <p:spPr/>
        <p:txBody>
          <a:bodyPr/>
          <a:lstStyle>
            <a:lvl1pPr>
              <a:defRPr/>
            </a:lvl1pPr>
          </a:lstStyle>
          <a:p>
            <a:pPr lvl="0"/>
            <a:fld id="{3C8A1D5E-0154-4B19-B545-B328863FE6F9}" type="datetime1">
              <a:rPr lang="fr-FR"/>
              <a:pPr lvl="0"/>
              <a:t>12/12/2012</a:t>
            </a:fld>
            <a:endParaRPr lang="fr-FR"/>
          </a:p>
        </p:txBody>
      </p:sp>
      <p:sp>
        <p:nvSpPr>
          <p:cNvPr id="5" name="Espace réservé du pied de page 4"/>
          <p:cNvSpPr txBox="1">
            <a:spLocks noGrp="1"/>
          </p:cNvSpPr>
          <p:nvPr>
            <p:ph type="ftr" sz="quarter" idx="9"/>
          </p:nvPr>
        </p:nvSpPr>
        <p:spPr/>
        <p:txBody>
          <a:bodyPr/>
          <a:lstStyle>
            <a:lvl1pPr>
              <a:defRPr/>
            </a:lvl1pPr>
          </a:lstStyle>
          <a:p>
            <a:pPr lvl="0"/>
            <a:endParaRPr lang="fr-FR"/>
          </a:p>
        </p:txBody>
      </p:sp>
      <p:sp>
        <p:nvSpPr>
          <p:cNvPr id="6" name="Espace réservé du numéro de diapositive 5"/>
          <p:cNvSpPr txBox="1">
            <a:spLocks noGrp="1"/>
          </p:cNvSpPr>
          <p:nvPr>
            <p:ph type="sldNum" sz="quarter" idx="8"/>
          </p:nvPr>
        </p:nvSpPr>
        <p:spPr/>
        <p:txBody>
          <a:bodyPr/>
          <a:lstStyle>
            <a:lvl1pPr>
              <a:defRPr/>
            </a:lvl1pPr>
          </a:lstStyle>
          <a:p>
            <a:pPr lvl="0"/>
            <a:fld id="{739B65A8-3CB7-4E95-AF9D-A4097F0C8B23}" type="slidenum">
              <a:t>‹N°›</a:t>
            </a:fld>
            <a:endParaRPr lang="fr-FR"/>
          </a:p>
        </p:txBody>
      </p:sp>
    </p:spTree>
    <p:extLst>
      <p:ext uri="{BB962C8B-B14F-4D97-AF65-F5344CB8AC3E}">
        <p14:creationId xmlns:p14="http://schemas.microsoft.com/office/powerpoint/2010/main" val="171006176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txBox="1">
            <a:spLocks noGrp="1"/>
          </p:cNvSpPr>
          <p:nvPr>
            <p:ph type="title"/>
          </p:nvPr>
        </p:nvSpPr>
        <p:spPr/>
        <p:txBody>
          <a:bodyPr/>
          <a:lstStyle>
            <a:lvl1pPr>
              <a:defRPr/>
            </a:lvl1pPr>
          </a:lstStyle>
          <a:p>
            <a:pPr lvl="0"/>
            <a:r>
              <a:rPr lang="fr-FR"/>
              <a:t>Modifiez le style du titre</a:t>
            </a:r>
          </a:p>
        </p:txBody>
      </p:sp>
      <p:sp>
        <p:nvSpPr>
          <p:cNvPr id="3" name="Espace réservé du contenu 2"/>
          <p:cNvSpPr txBox="1">
            <a:spLocks noGrp="1"/>
          </p:cNvSpPr>
          <p:nvPr>
            <p:ph idx="1"/>
          </p:nvPr>
        </p:nvSpPr>
        <p:spPr/>
        <p:txBody>
          <a:bodyPr/>
          <a:lstStyle>
            <a:lvl1pPr>
              <a:defRPr/>
            </a:lvl1pPr>
            <a:lvl2pPr>
              <a:defRPr/>
            </a:lvl2pPr>
            <a:lvl3pPr>
              <a:defRPr/>
            </a:lvl3pPr>
            <a:lvl4pPr>
              <a:defRPr/>
            </a:lvl4pPr>
            <a:lvl5pPr>
              <a:defRPr/>
            </a:lvl5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txBox="1">
            <a:spLocks noGrp="1"/>
          </p:cNvSpPr>
          <p:nvPr>
            <p:ph type="dt" sz="half" idx="7"/>
          </p:nvPr>
        </p:nvSpPr>
        <p:spPr/>
        <p:txBody>
          <a:bodyPr/>
          <a:lstStyle>
            <a:lvl1pPr>
              <a:defRPr/>
            </a:lvl1pPr>
          </a:lstStyle>
          <a:p>
            <a:pPr lvl="0"/>
            <a:fld id="{943E4047-5F5E-46F4-BA8A-B7C69E6C475F}" type="datetime1">
              <a:rPr lang="fr-FR"/>
              <a:pPr lvl="0"/>
              <a:t>12/12/2012</a:t>
            </a:fld>
            <a:endParaRPr lang="fr-FR"/>
          </a:p>
        </p:txBody>
      </p:sp>
      <p:sp>
        <p:nvSpPr>
          <p:cNvPr id="5" name="Espace réservé du pied de page 4"/>
          <p:cNvSpPr txBox="1">
            <a:spLocks noGrp="1"/>
          </p:cNvSpPr>
          <p:nvPr>
            <p:ph type="ftr" sz="quarter" idx="9"/>
          </p:nvPr>
        </p:nvSpPr>
        <p:spPr/>
        <p:txBody>
          <a:bodyPr/>
          <a:lstStyle>
            <a:lvl1pPr>
              <a:defRPr/>
            </a:lvl1pPr>
          </a:lstStyle>
          <a:p>
            <a:pPr lvl="0"/>
            <a:endParaRPr lang="fr-FR"/>
          </a:p>
        </p:txBody>
      </p:sp>
      <p:sp>
        <p:nvSpPr>
          <p:cNvPr id="6" name="Espace réservé du numéro de diapositive 5"/>
          <p:cNvSpPr txBox="1">
            <a:spLocks noGrp="1"/>
          </p:cNvSpPr>
          <p:nvPr>
            <p:ph type="sldNum" sz="quarter" idx="8"/>
          </p:nvPr>
        </p:nvSpPr>
        <p:spPr/>
        <p:txBody>
          <a:bodyPr/>
          <a:lstStyle>
            <a:lvl1pPr>
              <a:defRPr/>
            </a:lvl1pPr>
          </a:lstStyle>
          <a:p>
            <a:pPr lvl="0"/>
            <a:fld id="{FD3AFC49-A58C-46BB-92CD-56D22B8DD7B8}" type="slidenum">
              <a:t>‹N°›</a:t>
            </a:fld>
            <a:endParaRPr lang="fr-FR"/>
          </a:p>
        </p:txBody>
      </p:sp>
    </p:spTree>
    <p:extLst>
      <p:ext uri="{BB962C8B-B14F-4D97-AF65-F5344CB8AC3E}">
        <p14:creationId xmlns:p14="http://schemas.microsoft.com/office/powerpoint/2010/main" val="155994195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txBox="1">
            <a:spLocks noGrp="1"/>
          </p:cNvSpPr>
          <p:nvPr>
            <p:ph type="title"/>
          </p:nvPr>
        </p:nvSpPr>
        <p:spPr>
          <a:xfrm>
            <a:off x="722311" y="4406895"/>
            <a:ext cx="7772400" cy="1362071"/>
          </a:xfrm>
        </p:spPr>
        <p:txBody>
          <a:bodyPr anchor="t" anchorCtr="0"/>
          <a:lstStyle>
            <a:lvl1pPr algn="l">
              <a:defRPr sz="4000" b="1" cap="all"/>
            </a:lvl1pPr>
          </a:lstStyle>
          <a:p>
            <a:pPr lvl="0"/>
            <a:r>
              <a:rPr lang="fr-FR"/>
              <a:t>Modifiez le style du titre</a:t>
            </a:r>
          </a:p>
        </p:txBody>
      </p:sp>
      <p:sp>
        <p:nvSpPr>
          <p:cNvPr id="3" name="Espace réservé du texte 2"/>
          <p:cNvSpPr txBox="1">
            <a:spLocks noGrp="1"/>
          </p:cNvSpPr>
          <p:nvPr>
            <p:ph type="body" idx="1"/>
          </p:nvPr>
        </p:nvSpPr>
        <p:spPr>
          <a:xfrm>
            <a:off x="722311" y="2906713"/>
            <a:ext cx="7772400" cy="1500182"/>
          </a:xfrm>
        </p:spPr>
        <p:txBody>
          <a:bodyPr anchor="b"/>
          <a:lstStyle>
            <a:lvl1pPr marL="0" indent="0">
              <a:spcBef>
                <a:spcPts val="500"/>
              </a:spcBef>
              <a:buNone/>
              <a:defRPr sz="2000">
                <a:solidFill>
                  <a:srgbClr val="898989"/>
                </a:solidFill>
              </a:defRPr>
            </a:lvl1pPr>
          </a:lstStyle>
          <a:p>
            <a:pPr lvl="0"/>
            <a:r>
              <a:rPr lang="fr-FR"/>
              <a:t>Modifiez les styles du texte du masque</a:t>
            </a:r>
          </a:p>
        </p:txBody>
      </p:sp>
      <p:sp>
        <p:nvSpPr>
          <p:cNvPr id="4" name="Espace réservé de la date 3"/>
          <p:cNvSpPr txBox="1">
            <a:spLocks noGrp="1"/>
          </p:cNvSpPr>
          <p:nvPr>
            <p:ph type="dt" sz="half" idx="7"/>
          </p:nvPr>
        </p:nvSpPr>
        <p:spPr/>
        <p:txBody>
          <a:bodyPr/>
          <a:lstStyle>
            <a:lvl1pPr>
              <a:defRPr/>
            </a:lvl1pPr>
          </a:lstStyle>
          <a:p>
            <a:pPr lvl="0"/>
            <a:fld id="{05F776F8-A968-4339-923F-E6BAB29071D7}" type="datetime1">
              <a:rPr lang="fr-FR"/>
              <a:pPr lvl="0"/>
              <a:t>12/12/2012</a:t>
            </a:fld>
            <a:endParaRPr lang="fr-FR"/>
          </a:p>
        </p:txBody>
      </p:sp>
      <p:sp>
        <p:nvSpPr>
          <p:cNvPr id="5" name="Espace réservé du pied de page 4"/>
          <p:cNvSpPr txBox="1">
            <a:spLocks noGrp="1"/>
          </p:cNvSpPr>
          <p:nvPr>
            <p:ph type="ftr" sz="quarter" idx="9"/>
          </p:nvPr>
        </p:nvSpPr>
        <p:spPr/>
        <p:txBody>
          <a:bodyPr/>
          <a:lstStyle>
            <a:lvl1pPr>
              <a:defRPr/>
            </a:lvl1pPr>
          </a:lstStyle>
          <a:p>
            <a:pPr lvl="0"/>
            <a:endParaRPr lang="fr-FR"/>
          </a:p>
        </p:txBody>
      </p:sp>
      <p:sp>
        <p:nvSpPr>
          <p:cNvPr id="6" name="Espace réservé du numéro de diapositive 5"/>
          <p:cNvSpPr txBox="1">
            <a:spLocks noGrp="1"/>
          </p:cNvSpPr>
          <p:nvPr>
            <p:ph type="sldNum" sz="quarter" idx="8"/>
          </p:nvPr>
        </p:nvSpPr>
        <p:spPr/>
        <p:txBody>
          <a:bodyPr/>
          <a:lstStyle>
            <a:lvl1pPr>
              <a:defRPr/>
            </a:lvl1pPr>
          </a:lstStyle>
          <a:p>
            <a:pPr lvl="0"/>
            <a:fld id="{4A310A04-E091-4AB7-9249-3790502F088B}" type="slidenum">
              <a:t>‹N°›</a:t>
            </a:fld>
            <a:endParaRPr lang="fr-FR"/>
          </a:p>
        </p:txBody>
      </p:sp>
    </p:spTree>
    <p:extLst>
      <p:ext uri="{BB962C8B-B14F-4D97-AF65-F5344CB8AC3E}">
        <p14:creationId xmlns:p14="http://schemas.microsoft.com/office/powerpoint/2010/main" val="360015659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txBox="1">
            <a:spLocks noGrp="1"/>
          </p:cNvSpPr>
          <p:nvPr>
            <p:ph type="title"/>
          </p:nvPr>
        </p:nvSpPr>
        <p:spPr/>
        <p:txBody>
          <a:bodyPr/>
          <a:lstStyle>
            <a:lvl1pPr>
              <a:defRPr/>
            </a:lvl1pPr>
          </a:lstStyle>
          <a:p>
            <a:pPr lvl="0"/>
            <a:r>
              <a:rPr lang="fr-FR"/>
              <a:t>Modifiez le style du titre</a:t>
            </a:r>
          </a:p>
        </p:txBody>
      </p:sp>
      <p:sp>
        <p:nvSpPr>
          <p:cNvPr id="3" name="Espace réservé du contenu 2"/>
          <p:cNvSpPr txBox="1">
            <a:spLocks noGrp="1"/>
          </p:cNvSpPr>
          <p:nvPr>
            <p:ph idx="1"/>
          </p:nvPr>
        </p:nvSpPr>
        <p:spPr>
          <a:xfrm>
            <a:off x="457200" y="1600200"/>
            <a:ext cx="4038603" cy="4525959"/>
          </a:xfrm>
        </p:spPr>
        <p:txBody>
          <a:bodyPr/>
          <a:lstStyle>
            <a:lvl1pPr>
              <a:spcBef>
                <a:spcPts val="700"/>
              </a:spcBef>
              <a:defRPr sz="2800"/>
            </a:lvl1pPr>
            <a:lvl2pPr>
              <a:spcBef>
                <a:spcPts val="600"/>
              </a:spcBef>
              <a:defRPr sz="2400"/>
            </a:lvl2pPr>
            <a:lvl3pPr>
              <a:spcBef>
                <a:spcPts val="500"/>
              </a:spcBef>
              <a:defRPr sz="2000"/>
            </a:lvl3pPr>
            <a:lvl4pPr>
              <a:spcBef>
                <a:spcPts val="400"/>
              </a:spcBef>
              <a:defRPr sz="1800"/>
            </a:lvl4pPr>
            <a:lvl5pPr>
              <a:spcBef>
                <a:spcPts val="400"/>
              </a:spcBef>
              <a:defRPr sz="1800"/>
            </a:lvl5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txBox="1">
            <a:spLocks noGrp="1"/>
          </p:cNvSpPr>
          <p:nvPr>
            <p:ph idx="2"/>
          </p:nvPr>
        </p:nvSpPr>
        <p:spPr>
          <a:xfrm>
            <a:off x="4648196" y="1600200"/>
            <a:ext cx="4038603" cy="4525959"/>
          </a:xfrm>
        </p:spPr>
        <p:txBody>
          <a:bodyPr/>
          <a:lstStyle>
            <a:lvl1pPr>
              <a:spcBef>
                <a:spcPts val="700"/>
              </a:spcBef>
              <a:defRPr sz="2800"/>
            </a:lvl1pPr>
            <a:lvl2pPr>
              <a:spcBef>
                <a:spcPts val="600"/>
              </a:spcBef>
              <a:defRPr sz="2400"/>
            </a:lvl2pPr>
            <a:lvl3pPr>
              <a:spcBef>
                <a:spcPts val="500"/>
              </a:spcBef>
              <a:defRPr sz="2000"/>
            </a:lvl3pPr>
            <a:lvl4pPr>
              <a:spcBef>
                <a:spcPts val="400"/>
              </a:spcBef>
              <a:defRPr sz="1800"/>
            </a:lvl4pPr>
            <a:lvl5pPr>
              <a:spcBef>
                <a:spcPts val="400"/>
              </a:spcBef>
              <a:defRPr sz="1800"/>
            </a:lvl5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p:cNvSpPr txBox="1">
            <a:spLocks noGrp="1"/>
          </p:cNvSpPr>
          <p:nvPr>
            <p:ph type="dt" sz="half" idx="7"/>
          </p:nvPr>
        </p:nvSpPr>
        <p:spPr/>
        <p:txBody>
          <a:bodyPr/>
          <a:lstStyle>
            <a:lvl1pPr>
              <a:defRPr/>
            </a:lvl1pPr>
          </a:lstStyle>
          <a:p>
            <a:pPr lvl="0"/>
            <a:fld id="{08674180-CDC3-435E-A302-33015E09635B}" type="datetime1">
              <a:rPr lang="fr-FR"/>
              <a:pPr lvl="0"/>
              <a:t>12/12/2012</a:t>
            </a:fld>
            <a:endParaRPr lang="fr-FR"/>
          </a:p>
        </p:txBody>
      </p:sp>
      <p:sp>
        <p:nvSpPr>
          <p:cNvPr id="6" name="Espace réservé du pied de page 5"/>
          <p:cNvSpPr txBox="1">
            <a:spLocks noGrp="1"/>
          </p:cNvSpPr>
          <p:nvPr>
            <p:ph type="ftr" sz="quarter" idx="9"/>
          </p:nvPr>
        </p:nvSpPr>
        <p:spPr/>
        <p:txBody>
          <a:bodyPr/>
          <a:lstStyle>
            <a:lvl1pPr>
              <a:defRPr/>
            </a:lvl1pPr>
          </a:lstStyle>
          <a:p>
            <a:pPr lvl="0"/>
            <a:endParaRPr lang="fr-FR"/>
          </a:p>
        </p:txBody>
      </p:sp>
      <p:sp>
        <p:nvSpPr>
          <p:cNvPr id="7" name="Espace réservé du numéro de diapositive 6"/>
          <p:cNvSpPr txBox="1">
            <a:spLocks noGrp="1"/>
          </p:cNvSpPr>
          <p:nvPr>
            <p:ph type="sldNum" sz="quarter" idx="8"/>
          </p:nvPr>
        </p:nvSpPr>
        <p:spPr/>
        <p:txBody>
          <a:bodyPr/>
          <a:lstStyle>
            <a:lvl1pPr>
              <a:defRPr/>
            </a:lvl1pPr>
          </a:lstStyle>
          <a:p>
            <a:pPr lvl="0"/>
            <a:fld id="{7281820D-877D-4233-AE59-7EADF8C0512C}" type="slidenum">
              <a:t>‹N°›</a:t>
            </a:fld>
            <a:endParaRPr lang="fr-FR"/>
          </a:p>
        </p:txBody>
      </p:sp>
    </p:spTree>
    <p:extLst>
      <p:ext uri="{BB962C8B-B14F-4D97-AF65-F5344CB8AC3E}">
        <p14:creationId xmlns:p14="http://schemas.microsoft.com/office/powerpoint/2010/main" val="130036751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txBox="1">
            <a:spLocks noGrp="1"/>
          </p:cNvSpPr>
          <p:nvPr>
            <p:ph type="title"/>
          </p:nvPr>
        </p:nvSpPr>
        <p:spPr/>
        <p:txBody>
          <a:bodyPr/>
          <a:lstStyle>
            <a:lvl1pPr>
              <a:defRPr/>
            </a:lvl1pPr>
          </a:lstStyle>
          <a:p>
            <a:pPr lvl="0"/>
            <a:r>
              <a:rPr lang="fr-FR"/>
              <a:t>Modifiez le style du titre</a:t>
            </a:r>
          </a:p>
        </p:txBody>
      </p:sp>
      <p:sp>
        <p:nvSpPr>
          <p:cNvPr id="3" name="Espace réservé du texte 2"/>
          <p:cNvSpPr txBox="1">
            <a:spLocks noGrp="1"/>
          </p:cNvSpPr>
          <p:nvPr>
            <p:ph type="body" idx="1"/>
          </p:nvPr>
        </p:nvSpPr>
        <p:spPr>
          <a:xfrm>
            <a:off x="457200" y="1535113"/>
            <a:ext cx="4040184" cy="639759"/>
          </a:xfrm>
        </p:spPr>
        <p:txBody>
          <a:bodyPr anchor="b"/>
          <a:lstStyle>
            <a:lvl1pPr marL="0" indent="0">
              <a:spcBef>
                <a:spcPts val="600"/>
              </a:spcBef>
              <a:buNone/>
              <a:defRPr sz="2400" b="1"/>
            </a:lvl1pPr>
          </a:lstStyle>
          <a:p>
            <a:pPr lvl="0"/>
            <a:r>
              <a:rPr lang="fr-FR"/>
              <a:t>Modifiez les styles du texte du masque</a:t>
            </a:r>
          </a:p>
        </p:txBody>
      </p:sp>
      <p:sp>
        <p:nvSpPr>
          <p:cNvPr id="4" name="Espace réservé du contenu 3"/>
          <p:cNvSpPr txBox="1">
            <a:spLocks noGrp="1"/>
          </p:cNvSpPr>
          <p:nvPr>
            <p:ph idx="2"/>
          </p:nvPr>
        </p:nvSpPr>
        <p:spPr>
          <a:xfrm>
            <a:off x="457200" y="2174872"/>
            <a:ext cx="4040184" cy="3951286"/>
          </a:xfrm>
        </p:spPr>
        <p:txBody>
          <a:bodyPr/>
          <a:lstStyle>
            <a:lvl1pPr>
              <a:spcBef>
                <a:spcPts val="600"/>
              </a:spcBef>
              <a:defRPr sz="2400"/>
            </a:lvl1pPr>
            <a:lvl2pPr>
              <a:spcBef>
                <a:spcPts val="500"/>
              </a:spcBef>
              <a:defRPr sz="2000"/>
            </a:lvl2pPr>
            <a:lvl3pPr>
              <a:spcBef>
                <a:spcPts val="400"/>
              </a:spcBef>
              <a:defRPr sz="1800"/>
            </a:lvl3pPr>
            <a:lvl4pPr>
              <a:spcBef>
                <a:spcPts val="400"/>
              </a:spcBef>
              <a:defRPr sz="1600"/>
            </a:lvl4pPr>
            <a:lvl5pPr>
              <a:spcBef>
                <a:spcPts val="400"/>
              </a:spcBef>
              <a:defRPr sz="1600"/>
            </a:lvl5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txBox="1">
            <a:spLocks noGrp="1"/>
          </p:cNvSpPr>
          <p:nvPr>
            <p:ph type="body" idx="3"/>
          </p:nvPr>
        </p:nvSpPr>
        <p:spPr>
          <a:xfrm>
            <a:off x="4645023" y="1535113"/>
            <a:ext cx="4041776" cy="639759"/>
          </a:xfrm>
        </p:spPr>
        <p:txBody>
          <a:bodyPr anchor="b"/>
          <a:lstStyle>
            <a:lvl1pPr marL="0" indent="0">
              <a:spcBef>
                <a:spcPts val="600"/>
              </a:spcBef>
              <a:buNone/>
              <a:defRPr sz="2400" b="1"/>
            </a:lvl1pPr>
          </a:lstStyle>
          <a:p>
            <a:pPr lvl="0"/>
            <a:r>
              <a:rPr lang="fr-FR"/>
              <a:t>Modifiez les styles du texte du masque</a:t>
            </a:r>
          </a:p>
        </p:txBody>
      </p:sp>
      <p:sp>
        <p:nvSpPr>
          <p:cNvPr id="6" name="Espace réservé du contenu 5"/>
          <p:cNvSpPr txBox="1">
            <a:spLocks noGrp="1"/>
          </p:cNvSpPr>
          <p:nvPr>
            <p:ph idx="4"/>
          </p:nvPr>
        </p:nvSpPr>
        <p:spPr>
          <a:xfrm>
            <a:off x="4645023" y="2174872"/>
            <a:ext cx="4041776" cy="3951286"/>
          </a:xfrm>
        </p:spPr>
        <p:txBody>
          <a:bodyPr/>
          <a:lstStyle>
            <a:lvl1pPr>
              <a:spcBef>
                <a:spcPts val="600"/>
              </a:spcBef>
              <a:defRPr sz="2400"/>
            </a:lvl1pPr>
            <a:lvl2pPr>
              <a:spcBef>
                <a:spcPts val="500"/>
              </a:spcBef>
              <a:defRPr sz="2000"/>
            </a:lvl2pPr>
            <a:lvl3pPr>
              <a:spcBef>
                <a:spcPts val="400"/>
              </a:spcBef>
              <a:defRPr sz="1800"/>
            </a:lvl3pPr>
            <a:lvl4pPr>
              <a:spcBef>
                <a:spcPts val="400"/>
              </a:spcBef>
              <a:defRPr sz="1600"/>
            </a:lvl4pPr>
            <a:lvl5pPr>
              <a:spcBef>
                <a:spcPts val="400"/>
              </a:spcBef>
              <a:defRPr sz="1600"/>
            </a:lvl5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p:cNvSpPr txBox="1">
            <a:spLocks noGrp="1"/>
          </p:cNvSpPr>
          <p:nvPr>
            <p:ph type="dt" sz="half" idx="7"/>
          </p:nvPr>
        </p:nvSpPr>
        <p:spPr/>
        <p:txBody>
          <a:bodyPr/>
          <a:lstStyle>
            <a:lvl1pPr>
              <a:defRPr/>
            </a:lvl1pPr>
          </a:lstStyle>
          <a:p>
            <a:pPr lvl="0"/>
            <a:fld id="{DD70D2F8-EC8B-4505-9B40-4A37D914ECA4}" type="datetime1">
              <a:rPr lang="fr-FR"/>
              <a:pPr lvl="0"/>
              <a:t>12/12/2012</a:t>
            </a:fld>
            <a:endParaRPr lang="fr-FR"/>
          </a:p>
        </p:txBody>
      </p:sp>
      <p:sp>
        <p:nvSpPr>
          <p:cNvPr id="8" name="Espace réservé du pied de page 7"/>
          <p:cNvSpPr txBox="1">
            <a:spLocks noGrp="1"/>
          </p:cNvSpPr>
          <p:nvPr>
            <p:ph type="ftr" sz="quarter" idx="9"/>
          </p:nvPr>
        </p:nvSpPr>
        <p:spPr/>
        <p:txBody>
          <a:bodyPr/>
          <a:lstStyle>
            <a:lvl1pPr>
              <a:defRPr/>
            </a:lvl1pPr>
          </a:lstStyle>
          <a:p>
            <a:pPr lvl="0"/>
            <a:endParaRPr lang="fr-FR"/>
          </a:p>
        </p:txBody>
      </p:sp>
      <p:sp>
        <p:nvSpPr>
          <p:cNvPr id="9" name="Espace réservé du numéro de diapositive 8"/>
          <p:cNvSpPr txBox="1">
            <a:spLocks noGrp="1"/>
          </p:cNvSpPr>
          <p:nvPr>
            <p:ph type="sldNum" sz="quarter" idx="8"/>
          </p:nvPr>
        </p:nvSpPr>
        <p:spPr/>
        <p:txBody>
          <a:bodyPr/>
          <a:lstStyle>
            <a:lvl1pPr>
              <a:defRPr/>
            </a:lvl1pPr>
          </a:lstStyle>
          <a:p>
            <a:pPr lvl="0"/>
            <a:fld id="{94B21CA1-C599-42D4-A426-19342BC5BBD6}" type="slidenum">
              <a:t>‹N°›</a:t>
            </a:fld>
            <a:endParaRPr lang="fr-FR"/>
          </a:p>
        </p:txBody>
      </p:sp>
    </p:spTree>
    <p:extLst>
      <p:ext uri="{BB962C8B-B14F-4D97-AF65-F5344CB8AC3E}">
        <p14:creationId xmlns:p14="http://schemas.microsoft.com/office/powerpoint/2010/main" val="329039352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txBox="1">
            <a:spLocks noGrp="1"/>
          </p:cNvSpPr>
          <p:nvPr>
            <p:ph type="title"/>
          </p:nvPr>
        </p:nvSpPr>
        <p:spPr/>
        <p:txBody>
          <a:bodyPr/>
          <a:lstStyle>
            <a:lvl1pPr>
              <a:defRPr/>
            </a:lvl1pPr>
          </a:lstStyle>
          <a:p>
            <a:pPr lvl="0"/>
            <a:r>
              <a:rPr lang="fr-FR"/>
              <a:t>Modifiez le style du titre</a:t>
            </a:r>
          </a:p>
        </p:txBody>
      </p:sp>
      <p:sp>
        <p:nvSpPr>
          <p:cNvPr id="3" name="Espace réservé de la date 2"/>
          <p:cNvSpPr txBox="1">
            <a:spLocks noGrp="1"/>
          </p:cNvSpPr>
          <p:nvPr>
            <p:ph type="dt" sz="half" idx="7"/>
          </p:nvPr>
        </p:nvSpPr>
        <p:spPr/>
        <p:txBody>
          <a:bodyPr/>
          <a:lstStyle>
            <a:lvl1pPr>
              <a:defRPr/>
            </a:lvl1pPr>
          </a:lstStyle>
          <a:p>
            <a:pPr lvl="0"/>
            <a:fld id="{EB68B359-E4A1-4FCF-9C7B-9E505D62F4F3}" type="datetime1">
              <a:rPr lang="fr-FR"/>
              <a:pPr lvl="0"/>
              <a:t>12/12/2012</a:t>
            </a:fld>
            <a:endParaRPr lang="fr-FR"/>
          </a:p>
        </p:txBody>
      </p:sp>
      <p:sp>
        <p:nvSpPr>
          <p:cNvPr id="4" name="Espace réservé du pied de page 3"/>
          <p:cNvSpPr txBox="1">
            <a:spLocks noGrp="1"/>
          </p:cNvSpPr>
          <p:nvPr>
            <p:ph type="ftr" sz="quarter" idx="9"/>
          </p:nvPr>
        </p:nvSpPr>
        <p:spPr/>
        <p:txBody>
          <a:bodyPr/>
          <a:lstStyle>
            <a:lvl1pPr>
              <a:defRPr/>
            </a:lvl1pPr>
          </a:lstStyle>
          <a:p>
            <a:pPr lvl="0"/>
            <a:endParaRPr lang="fr-FR"/>
          </a:p>
        </p:txBody>
      </p:sp>
      <p:sp>
        <p:nvSpPr>
          <p:cNvPr id="5" name="Espace réservé du numéro de diapositive 4"/>
          <p:cNvSpPr txBox="1">
            <a:spLocks noGrp="1"/>
          </p:cNvSpPr>
          <p:nvPr>
            <p:ph type="sldNum" sz="quarter" idx="8"/>
          </p:nvPr>
        </p:nvSpPr>
        <p:spPr/>
        <p:txBody>
          <a:bodyPr/>
          <a:lstStyle>
            <a:lvl1pPr>
              <a:defRPr/>
            </a:lvl1pPr>
          </a:lstStyle>
          <a:p>
            <a:pPr lvl="0"/>
            <a:fld id="{E6E3D098-D236-4C4D-AD79-20871C23CE54}" type="slidenum">
              <a:t>‹N°›</a:t>
            </a:fld>
            <a:endParaRPr lang="fr-FR"/>
          </a:p>
        </p:txBody>
      </p:sp>
    </p:spTree>
    <p:extLst>
      <p:ext uri="{BB962C8B-B14F-4D97-AF65-F5344CB8AC3E}">
        <p14:creationId xmlns:p14="http://schemas.microsoft.com/office/powerpoint/2010/main" val="258784746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txBox="1">
            <a:spLocks noGrp="1"/>
          </p:cNvSpPr>
          <p:nvPr>
            <p:ph type="dt" sz="half" idx="7"/>
          </p:nvPr>
        </p:nvSpPr>
        <p:spPr/>
        <p:txBody>
          <a:bodyPr/>
          <a:lstStyle>
            <a:lvl1pPr>
              <a:defRPr/>
            </a:lvl1pPr>
          </a:lstStyle>
          <a:p>
            <a:pPr lvl="0"/>
            <a:fld id="{80837B9F-EDCF-4241-8E0D-EE7AC8B348E3}" type="datetime1">
              <a:rPr lang="fr-FR"/>
              <a:pPr lvl="0"/>
              <a:t>12/12/2012</a:t>
            </a:fld>
            <a:endParaRPr lang="fr-FR"/>
          </a:p>
        </p:txBody>
      </p:sp>
      <p:sp>
        <p:nvSpPr>
          <p:cNvPr id="3" name="Espace réservé du pied de page 2"/>
          <p:cNvSpPr txBox="1">
            <a:spLocks noGrp="1"/>
          </p:cNvSpPr>
          <p:nvPr>
            <p:ph type="ftr" sz="quarter" idx="9"/>
          </p:nvPr>
        </p:nvSpPr>
        <p:spPr/>
        <p:txBody>
          <a:bodyPr/>
          <a:lstStyle>
            <a:lvl1pPr>
              <a:defRPr/>
            </a:lvl1pPr>
          </a:lstStyle>
          <a:p>
            <a:pPr lvl="0"/>
            <a:endParaRPr lang="fr-FR"/>
          </a:p>
        </p:txBody>
      </p:sp>
      <p:sp>
        <p:nvSpPr>
          <p:cNvPr id="4" name="Espace réservé du numéro de diapositive 3"/>
          <p:cNvSpPr txBox="1">
            <a:spLocks noGrp="1"/>
          </p:cNvSpPr>
          <p:nvPr>
            <p:ph type="sldNum" sz="quarter" idx="8"/>
          </p:nvPr>
        </p:nvSpPr>
        <p:spPr/>
        <p:txBody>
          <a:bodyPr/>
          <a:lstStyle>
            <a:lvl1pPr>
              <a:defRPr/>
            </a:lvl1pPr>
          </a:lstStyle>
          <a:p>
            <a:pPr lvl="0"/>
            <a:fld id="{0E00C579-B559-473F-86BE-7A8E3BBF95E6}" type="slidenum">
              <a:t>‹N°›</a:t>
            </a:fld>
            <a:endParaRPr lang="fr-FR"/>
          </a:p>
        </p:txBody>
      </p:sp>
    </p:spTree>
    <p:extLst>
      <p:ext uri="{BB962C8B-B14F-4D97-AF65-F5344CB8AC3E}">
        <p14:creationId xmlns:p14="http://schemas.microsoft.com/office/powerpoint/2010/main" val="340886784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txBox="1">
            <a:spLocks noGrp="1"/>
          </p:cNvSpPr>
          <p:nvPr>
            <p:ph type="title"/>
          </p:nvPr>
        </p:nvSpPr>
        <p:spPr>
          <a:xfrm>
            <a:off x="457200" y="273048"/>
            <a:ext cx="3008311" cy="1162046"/>
          </a:xfrm>
        </p:spPr>
        <p:txBody>
          <a:bodyPr anchor="b" anchorCtr="0"/>
          <a:lstStyle>
            <a:lvl1pPr algn="l">
              <a:defRPr sz="2000" b="1"/>
            </a:lvl1pPr>
          </a:lstStyle>
          <a:p>
            <a:pPr lvl="0"/>
            <a:r>
              <a:rPr lang="fr-FR"/>
              <a:t>Modifiez le style du titre</a:t>
            </a:r>
          </a:p>
        </p:txBody>
      </p:sp>
      <p:sp>
        <p:nvSpPr>
          <p:cNvPr id="3" name="Espace réservé du contenu 2"/>
          <p:cNvSpPr txBox="1">
            <a:spLocks noGrp="1"/>
          </p:cNvSpPr>
          <p:nvPr>
            <p:ph idx="1"/>
          </p:nvPr>
        </p:nvSpPr>
        <p:spPr>
          <a:xfrm>
            <a:off x="3575047" y="273048"/>
            <a:ext cx="5111752" cy="5853110"/>
          </a:xfrm>
        </p:spPr>
        <p:txBody>
          <a:bodyPr/>
          <a:lstStyle>
            <a:lvl1pPr>
              <a:defRPr/>
            </a:lvl1pPr>
            <a:lvl2pPr>
              <a:defRPr/>
            </a:lvl2pPr>
            <a:lvl3pPr>
              <a:defRPr/>
            </a:lvl3pPr>
            <a:lvl4pPr>
              <a:defRPr/>
            </a:lvl4pPr>
            <a:lvl5pPr>
              <a:defRPr/>
            </a:lvl5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txBox="1">
            <a:spLocks noGrp="1"/>
          </p:cNvSpPr>
          <p:nvPr>
            <p:ph type="body" idx="2"/>
          </p:nvPr>
        </p:nvSpPr>
        <p:spPr>
          <a:xfrm>
            <a:off x="457200" y="1435095"/>
            <a:ext cx="3008311" cy="4691064"/>
          </a:xfrm>
        </p:spPr>
        <p:txBody>
          <a:bodyPr/>
          <a:lstStyle>
            <a:lvl1pPr marL="0" indent="0">
              <a:spcBef>
                <a:spcPts val="300"/>
              </a:spcBef>
              <a:buNone/>
              <a:defRPr sz="1400"/>
            </a:lvl1pPr>
          </a:lstStyle>
          <a:p>
            <a:pPr lvl="0"/>
            <a:r>
              <a:rPr lang="fr-FR"/>
              <a:t>Modifiez les styles du texte du masque</a:t>
            </a:r>
          </a:p>
        </p:txBody>
      </p:sp>
      <p:sp>
        <p:nvSpPr>
          <p:cNvPr id="5" name="Espace réservé de la date 4"/>
          <p:cNvSpPr txBox="1">
            <a:spLocks noGrp="1"/>
          </p:cNvSpPr>
          <p:nvPr>
            <p:ph type="dt" sz="half" idx="7"/>
          </p:nvPr>
        </p:nvSpPr>
        <p:spPr/>
        <p:txBody>
          <a:bodyPr/>
          <a:lstStyle>
            <a:lvl1pPr>
              <a:defRPr/>
            </a:lvl1pPr>
          </a:lstStyle>
          <a:p>
            <a:pPr lvl="0"/>
            <a:fld id="{D17FC957-6DBD-4A1A-835E-05563713E07A}" type="datetime1">
              <a:rPr lang="fr-FR"/>
              <a:pPr lvl="0"/>
              <a:t>12/12/2012</a:t>
            </a:fld>
            <a:endParaRPr lang="fr-FR"/>
          </a:p>
        </p:txBody>
      </p:sp>
      <p:sp>
        <p:nvSpPr>
          <p:cNvPr id="6" name="Espace réservé du pied de page 5"/>
          <p:cNvSpPr txBox="1">
            <a:spLocks noGrp="1"/>
          </p:cNvSpPr>
          <p:nvPr>
            <p:ph type="ftr" sz="quarter" idx="9"/>
          </p:nvPr>
        </p:nvSpPr>
        <p:spPr/>
        <p:txBody>
          <a:bodyPr/>
          <a:lstStyle>
            <a:lvl1pPr>
              <a:defRPr/>
            </a:lvl1pPr>
          </a:lstStyle>
          <a:p>
            <a:pPr lvl="0"/>
            <a:endParaRPr lang="fr-FR"/>
          </a:p>
        </p:txBody>
      </p:sp>
      <p:sp>
        <p:nvSpPr>
          <p:cNvPr id="7" name="Espace réservé du numéro de diapositive 6"/>
          <p:cNvSpPr txBox="1">
            <a:spLocks noGrp="1"/>
          </p:cNvSpPr>
          <p:nvPr>
            <p:ph type="sldNum" sz="quarter" idx="8"/>
          </p:nvPr>
        </p:nvSpPr>
        <p:spPr/>
        <p:txBody>
          <a:bodyPr/>
          <a:lstStyle>
            <a:lvl1pPr>
              <a:defRPr/>
            </a:lvl1pPr>
          </a:lstStyle>
          <a:p>
            <a:pPr lvl="0"/>
            <a:fld id="{48157CC0-74E0-4E16-BFDE-8D29DB746B93}" type="slidenum">
              <a:t>‹N°›</a:t>
            </a:fld>
            <a:endParaRPr lang="fr-FR"/>
          </a:p>
        </p:txBody>
      </p:sp>
    </p:spTree>
    <p:extLst>
      <p:ext uri="{BB962C8B-B14F-4D97-AF65-F5344CB8AC3E}">
        <p14:creationId xmlns:p14="http://schemas.microsoft.com/office/powerpoint/2010/main" val="60328653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txBox="1">
            <a:spLocks noGrp="1"/>
          </p:cNvSpPr>
          <p:nvPr>
            <p:ph type="title"/>
          </p:nvPr>
        </p:nvSpPr>
        <p:spPr>
          <a:xfrm>
            <a:off x="1792288" y="4800600"/>
            <a:ext cx="5486400" cy="566735"/>
          </a:xfrm>
        </p:spPr>
        <p:txBody>
          <a:bodyPr anchor="b" anchorCtr="0"/>
          <a:lstStyle>
            <a:lvl1pPr algn="l">
              <a:defRPr sz="2000" b="1"/>
            </a:lvl1pPr>
          </a:lstStyle>
          <a:p>
            <a:pPr lvl="0"/>
            <a:r>
              <a:rPr lang="fr-FR"/>
              <a:t>Modifiez le style du titre</a:t>
            </a:r>
          </a:p>
        </p:txBody>
      </p:sp>
      <p:sp>
        <p:nvSpPr>
          <p:cNvPr id="3" name="Espace réservé pour une image  2"/>
          <p:cNvSpPr txBox="1">
            <a:spLocks noGrp="1"/>
          </p:cNvSpPr>
          <p:nvPr>
            <p:ph type="pic" idx="1"/>
          </p:nvPr>
        </p:nvSpPr>
        <p:spPr>
          <a:xfrm>
            <a:off x="1792288" y="612776"/>
            <a:ext cx="5486400" cy="4114800"/>
          </a:xfrm>
        </p:spPr>
        <p:txBody>
          <a:bodyPr/>
          <a:lstStyle>
            <a:lvl1pPr marL="0" indent="0">
              <a:buNone/>
              <a:defRPr/>
            </a:lvl1pPr>
          </a:lstStyle>
          <a:p>
            <a:pPr lvl="0"/>
            <a:endParaRPr lang="fr-FR"/>
          </a:p>
        </p:txBody>
      </p:sp>
      <p:sp>
        <p:nvSpPr>
          <p:cNvPr id="4" name="Espace réservé du texte 3"/>
          <p:cNvSpPr txBox="1">
            <a:spLocks noGrp="1"/>
          </p:cNvSpPr>
          <p:nvPr>
            <p:ph type="body" idx="2"/>
          </p:nvPr>
        </p:nvSpPr>
        <p:spPr>
          <a:xfrm>
            <a:off x="1792288" y="5367335"/>
            <a:ext cx="5486400" cy="804864"/>
          </a:xfrm>
        </p:spPr>
        <p:txBody>
          <a:bodyPr/>
          <a:lstStyle>
            <a:lvl1pPr marL="0" indent="0">
              <a:spcBef>
                <a:spcPts val="300"/>
              </a:spcBef>
              <a:buNone/>
              <a:defRPr sz="1400"/>
            </a:lvl1pPr>
          </a:lstStyle>
          <a:p>
            <a:pPr lvl="0"/>
            <a:r>
              <a:rPr lang="fr-FR"/>
              <a:t>Modifiez les styles du texte du masque</a:t>
            </a:r>
          </a:p>
        </p:txBody>
      </p:sp>
      <p:sp>
        <p:nvSpPr>
          <p:cNvPr id="5" name="Espace réservé de la date 4"/>
          <p:cNvSpPr txBox="1">
            <a:spLocks noGrp="1"/>
          </p:cNvSpPr>
          <p:nvPr>
            <p:ph type="dt" sz="half" idx="7"/>
          </p:nvPr>
        </p:nvSpPr>
        <p:spPr/>
        <p:txBody>
          <a:bodyPr/>
          <a:lstStyle>
            <a:lvl1pPr>
              <a:defRPr/>
            </a:lvl1pPr>
          </a:lstStyle>
          <a:p>
            <a:pPr lvl="0"/>
            <a:fld id="{6B2CE795-62C4-4BBF-B80D-DE0A92E80460}" type="datetime1">
              <a:rPr lang="fr-FR"/>
              <a:pPr lvl="0"/>
              <a:t>12/12/2012</a:t>
            </a:fld>
            <a:endParaRPr lang="fr-FR"/>
          </a:p>
        </p:txBody>
      </p:sp>
      <p:sp>
        <p:nvSpPr>
          <p:cNvPr id="6" name="Espace réservé du pied de page 5"/>
          <p:cNvSpPr txBox="1">
            <a:spLocks noGrp="1"/>
          </p:cNvSpPr>
          <p:nvPr>
            <p:ph type="ftr" sz="quarter" idx="9"/>
          </p:nvPr>
        </p:nvSpPr>
        <p:spPr/>
        <p:txBody>
          <a:bodyPr/>
          <a:lstStyle>
            <a:lvl1pPr>
              <a:defRPr/>
            </a:lvl1pPr>
          </a:lstStyle>
          <a:p>
            <a:pPr lvl="0"/>
            <a:endParaRPr lang="fr-FR"/>
          </a:p>
        </p:txBody>
      </p:sp>
      <p:sp>
        <p:nvSpPr>
          <p:cNvPr id="7" name="Espace réservé du numéro de diapositive 6"/>
          <p:cNvSpPr txBox="1">
            <a:spLocks noGrp="1"/>
          </p:cNvSpPr>
          <p:nvPr>
            <p:ph type="sldNum" sz="quarter" idx="8"/>
          </p:nvPr>
        </p:nvSpPr>
        <p:spPr/>
        <p:txBody>
          <a:bodyPr/>
          <a:lstStyle>
            <a:lvl1pPr>
              <a:defRPr/>
            </a:lvl1pPr>
          </a:lstStyle>
          <a:p>
            <a:pPr lvl="0"/>
            <a:fld id="{F2647869-24D3-4CA8-A00B-FDAE7999E59E}" type="slidenum">
              <a:t>‹N°›</a:t>
            </a:fld>
            <a:endParaRPr lang="fr-FR"/>
          </a:p>
        </p:txBody>
      </p:sp>
    </p:spTree>
    <p:extLst>
      <p:ext uri="{BB962C8B-B14F-4D97-AF65-F5344CB8AC3E}">
        <p14:creationId xmlns:p14="http://schemas.microsoft.com/office/powerpoint/2010/main" val="426778605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txBox="1">
            <a:spLocks noGrp="1"/>
          </p:cNvSpPr>
          <p:nvPr>
            <p:ph type="title"/>
          </p:nvPr>
        </p:nvSpPr>
        <p:spPr/>
        <p:txBody>
          <a:bodyPr/>
          <a:lstStyle>
            <a:lvl1pPr>
              <a:defRPr/>
            </a:lvl1pPr>
          </a:lstStyle>
          <a:p>
            <a:pPr lvl="0"/>
            <a:r>
              <a:rPr lang="fr-FR"/>
              <a:t>Modifiez le style du titre</a:t>
            </a:r>
          </a:p>
        </p:txBody>
      </p:sp>
      <p:sp>
        <p:nvSpPr>
          <p:cNvPr id="3" name="Espace réservé du texte vertical 2"/>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txBox="1">
            <a:spLocks noGrp="1"/>
          </p:cNvSpPr>
          <p:nvPr>
            <p:ph type="dt" sz="half" idx="7"/>
          </p:nvPr>
        </p:nvSpPr>
        <p:spPr/>
        <p:txBody>
          <a:bodyPr/>
          <a:lstStyle>
            <a:lvl1pPr>
              <a:defRPr/>
            </a:lvl1pPr>
          </a:lstStyle>
          <a:p>
            <a:pPr lvl="0"/>
            <a:fld id="{EB32F0F6-6A82-42B5-9305-1575C38B6F5A}" type="datetime1">
              <a:rPr lang="fr-FR"/>
              <a:pPr lvl="0"/>
              <a:t>12/12/2012</a:t>
            </a:fld>
            <a:endParaRPr lang="fr-FR"/>
          </a:p>
        </p:txBody>
      </p:sp>
      <p:sp>
        <p:nvSpPr>
          <p:cNvPr id="5" name="Espace réservé du pied de page 4"/>
          <p:cNvSpPr txBox="1">
            <a:spLocks noGrp="1"/>
          </p:cNvSpPr>
          <p:nvPr>
            <p:ph type="ftr" sz="quarter" idx="9"/>
          </p:nvPr>
        </p:nvSpPr>
        <p:spPr/>
        <p:txBody>
          <a:bodyPr/>
          <a:lstStyle>
            <a:lvl1pPr>
              <a:defRPr/>
            </a:lvl1pPr>
          </a:lstStyle>
          <a:p>
            <a:pPr lvl="0"/>
            <a:endParaRPr lang="fr-FR"/>
          </a:p>
        </p:txBody>
      </p:sp>
      <p:sp>
        <p:nvSpPr>
          <p:cNvPr id="6" name="Espace réservé du numéro de diapositive 5"/>
          <p:cNvSpPr txBox="1">
            <a:spLocks noGrp="1"/>
          </p:cNvSpPr>
          <p:nvPr>
            <p:ph type="sldNum" sz="quarter" idx="8"/>
          </p:nvPr>
        </p:nvSpPr>
        <p:spPr/>
        <p:txBody>
          <a:bodyPr/>
          <a:lstStyle>
            <a:lvl1pPr>
              <a:defRPr/>
            </a:lvl1pPr>
          </a:lstStyle>
          <a:p>
            <a:pPr lvl="0"/>
            <a:fld id="{AECAB525-500F-4947-B189-8B19FE064479}" type="slidenum">
              <a:t>‹N°›</a:t>
            </a:fld>
            <a:endParaRPr lang="fr-FR"/>
          </a:p>
        </p:txBody>
      </p:sp>
    </p:spTree>
    <p:extLst>
      <p:ext uri="{BB962C8B-B14F-4D97-AF65-F5344CB8AC3E}">
        <p14:creationId xmlns:p14="http://schemas.microsoft.com/office/powerpoint/2010/main" val="73836130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txBox="1">
            <a:spLocks noGrp="1"/>
          </p:cNvSpPr>
          <p:nvPr>
            <p:ph type="title" orient="vert"/>
          </p:nvPr>
        </p:nvSpPr>
        <p:spPr>
          <a:xfrm>
            <a:off x="6629400" y="274640"/>
            <a:ext cx="2057400" cy="5851529"/>
          </a:xfrm>
        </p:spPr>
        <p:txBody>
          <a:bodyPr vert="eaVert"/>
          <a:lstStyle>
            <a:lvl1pPr>
              <a:defRPr/>
            </a:lvl1pPr>
          </a:lstStyle>
          <a:p>
            <a:pPr lvl="0"/>
            <a:r>
              <a:rPr lang="fr-FR"/>
              <a:t>Modifiez le style du titre</a:t>
            </a:r>
          </a:p>
        </p:txBody>
      </p:sp>
      <p:sp>
        <p:nvSpPr>
          <p:cNvPr id="3" name="Espace réservé du texte vertical 2"/>
          <p:cNvSpPr txBox="1">
            <a:spLocks noGrp="1"/>
          </p:cNvSpPr>
          <p:nvPr>
            <p:ph type="body" orient="vert" idx="1"/>
          </p:nvPr>
        </p:nvSpPr>
        <p:spPr>
          <a:xfrm>
            <a:off x="457200" y="274640"/>
            <a:ext cx="6019796" cy="5851529"/>
          </a:xfrm>
        </p:spPr>
        <p:txBody>
          <a:bodyPr vert="eaVert"/>
          <a:lstStyle>
            <a:lvl1pPr>
              <a:defRPr/>
            </a:lvl1pPr>
            <a:lvl2pPr>
              <a:defRPr/>
            </a:lvl2pPr>
            <a:lvl3pPr>
              <a:defRPr/>
            </a:lvl3pPr>
            <a:lvl4pPr>
              <a:defRPr/>
            </a:lvl4pPr>
            <a:lvl5pPr>
              <a:defRPr/>
            </a:lvl5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txBox="1">
            <a:spLocks noGrp="1"/>
          </p:cNvSpPr>
          <p:nvPr>
            <p:ph type="dt" sz="half" idx="7"/>
          </p:nvPr>
        </p:nvSpPr>
        <p:spPr/>
        <p:txBody>
          <a:bodyPr/>
          <a:lstStyle>
            <a:lvl1pPr>
              <a:defRPr/>
            </a:lvl1pPr>
          </a:lstStyle>
          <a:p>
            <a:pPr lvl="0"/>
            <a:fld id="{1B091AC3-FD69-4826-8070-41557FC32BDD}" type="datetime1">
              <a:rPr lang="fr-FR"/>
              <a:pPr lvl="0"/>
              <a:t>12/12/2012</a:t>
            </a:fld>
            <a:endParaRPr lang="fr-FR"/>
          </a:p>
        </p:txBody>
      </p:sp>
      <p:sp>
        <p:nvSpPr>
          <p:cNvPr id="5" name="Espace réservé du pied de page 4"/>
          <p:cNvSpPr txBox="1">
            <a:spLocks noGrp="1"/>
          </p:cNvSpPr>
          <p:nvPr>
            <p:ph type="ftr" sz="quarter" idx="9"/>
          </p:nvPr>
        </p:nvSpPr>
        <p:spPr/>
        <p:txBody>
          <a:bodyPr/>
          <a:lstStyle>
            <a:lvl1pPr>
              <a:defRPr/>
            </a:lvl1pPr>
          </a:lstStyle>
          <a:p>
            <a:pPr lvl="0"/>
            <a:endParaRPr lang="fr-FR"/>
          </a:p>
        </p:txBody>
      </p:sp>
      <p:sp>
        <p:nvSpPr>
          <p:cNvPr id="6" name="Espace réservé du numéro de diapositive 5"/>
          <p:cNvSpPr txBox="1">
            <a:spLocks noGrp="1"/>
          </p:cNvSpPr>
          <p:nvPr>
            <p:ph type="sldNum" sz="quarter" idx="8"/>
          </p:nvPr>
        </p:nvSpPr>
        <p:spPr/>
        <p:txBody>
          <a:bodyPr/>
          <a:lstStyle>
            <a:lvl1pPr>
              <a:defRPr/>
            </a:lvl1pPr>
          </a:lstStyle>
          <a:p>
            <a:pPr lvl="0"/>
            <a:fld id="{7263C427-86B7-44C6-A3F0-FA29942C390B}" type="slidenum">
              <a:t>‹N°›</a:t>
            </a:fld>
            <a:endParaRPr lang="fr-FR"/>
          </a:p>
        </p:txBody>
      </p:sp>
    </p:spTree>
    <p:extLst>
      <p:ext uri="{BB962C8B-B14F-4D97-AF65-F5344CB8AC3E}">
        <p14:creationId xmlns:p14="http://schemas.microsoft.com/office/powerpoint/2010/main" val="261530012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Espace réservé du titre 1"/>
          <p:cNvSpPr txBox="1">
            <a:spLocks noGrp="1"/>
          </p:cNvSpPr>
          <p:nvPr>
            <p:ph type="title"/>
          </p:nvPr>
        </p:nvSpPr>
        <p:spPr>
          <a:xfrm>
            <a:off x="457200" y="274640"/>
            <a:ext cx="8229600" cy="1143000"/>
          </a:xfrm>
          <a:prstGeom prst="rect">
            <a:avLst/>
          </a:prstGeom>
          <a:noFill/>
          <a:ln>
            <a:noFill/>
          </a:ln>
        </p:spPr>
        <p:txBody>
          <a:bodyPr vert="horz" wrap="square" lIns="91440" tIns="45720" rIns="91440" bIns="45720" anchor="ctr" anchorCtr="1" compatLnSpc="1"/>
          <a:lstStyle/>
          <a:p>
            <a:pPr lvl="0"/>
            <a:r>
              <a:rPr lang="fr-FR"/>
              <a:t>Modifiez le style du titre</a:t>
            </a:r>
          </a:p>
        </p:txBody>
      </p:sp>
      <p:sp>
        <p:nvSpPr>
          <p:cNvPr id="3" name="Espace réservé du texte 2"/>
          <p:cNvSpPr txBox="1">
            <a:spLocks noGrp="1"/>
          </p:cNvSpPr>
          <p:nvPr>
            <p:ph type="body" idx="1"/>
          </p:nvPr>
        </p:nvSpPr>
        <p:spPr>
          <a:xfrm>
            <a:off x="457200" y="1600200"/>
            <a:ext cx="8229600" cy="4525959"/>
          </a:xfrm>
          <a:prstGeom prst="rect">
            <a:avLst/>
          </a:prstGeom>
          <a:noFill/>
          <a:ln>
            <a:noFill/>
          </a:ln>
        </p:spPr>
        <p:txBody>
          <a:bodyPr vert="horz" wrap="square" lIns="91440" tIns="45720" rIns="91440" bIns="45720" anchor="t" anchorCtr="0" compatLnSpc="1"/>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txBox="1">
            <a:spLocks noGrp="1"/>
          </p:cNvSpPr>
          <p:nvPr>
            <p:ph type="dt" sz="half" idx="2"/>
          </p:nvPr>
        </p:nvSpPr>
        <p:spPr>
          <a:xfrm>
            <a:off x="457200" y="6356351"/>
            <a:ext cx="2133596" cy="365129"/>
          </a:xfrm>
          <a:prstGeom prst="rect">
            <a:avLst/>
          </a:prstGeom>
          <a:noFill/>
          <a:ln>
            <a:noFill/>
          </a:ln>
        </p:spPr>
        <p:txBody>
          <a:bodyPr vert="horz" wrap="square" lIns="91440" tIns="45720" rIns="91440" bIns="45720" anchor="ctr" anchorCtr="0" compatLnSpc="1"/>
          <a:lstStyle>
            <a:lvl1pPr marL="0" marR="0" lvl="0" indent="0" algn="l" defTabSz="914400" rtl="0" fontAlgn="auto" hangingPunct="1">
              <a:lnSpc>
                <a:spcPct val="100000"/>
              </a:lnSpc>
              <a:spcBef>
                <a:spcPts val="0"/>
              </a:spcBef>
              <a:spcAft>
                <a:spcPts val="0"/>
              </a:spcAft>
              <a:buNone/>
              <a:tabLst/>
              <a:defRPr lang="fr-FR" sz="1200" b="0" i="0" u="none" strike="noStrike" kern="1200" cap="none" spc="0" baseline="0">
                <a:solidFill>
                  <a:srgbClr val="898989"/>
                </a:solidFill>
                <a:uFillTx/>
                <a:latin typeface="Calibri"/>
              </a:defRPr>
            </a:lvl1pPr>
          </a:lstStyle>
          <a:p>
            <a:pPr lvl="0"/>
            <a:fld id="{6CCB1754-CA8F-4EA7-A582-BD9CB7A110D2}" type="datetime1">
              <a:rPr lang="fr-FR"/>
              <a:pPr lvl="0"/>
              <a:t>12/12/2012</a:t>
            </a:fld>
            <a:endParaRPr lang="fr-FR"/>
          </a:p>
        </p:txBody>
      </p:sp>
      <p:sp>
        <p:nvSpPr>
          <p:cNvPr id="5" name="Espace réservé du pied de page 4"/>
          <p:cNvSpPr txBox="1">
            <a:spLocks noGrp="1"/>
          </p:cNvSpPr>
          <p:nvPr>
            <p:ph type="ftr" sz="quarter" idx="3"/>
          </p:nvPr>
        </p:nvSpPr>
        <p:spPr>
          <a:xfrm>
            <a:off x="3124203" y="6356351"/>
            <a:ext cx="2895603" cy="365129"/>
          </a:xfrm>
          <a:prstGeom prst="rect">
            <a:avLst/>
          </a:prstGeom>
          <a:noFill/>
          <a:ln>
            <a:noFill/>
          </a:ln>
        </p:spPr>
        <p:txBody>
          <a:bodyPr vert="horz" wrap="square" lIns="91440" tIns="45720" rIns="91440" bIns="45720" anchor="ctr" anchorCtr="1" compatLnSpc="1"/>
          <a:lstStyle>
            <a:lvl1pPr marL="0" marR="0" lvl="0" indent="0" algn="ctr" defTabSz="914400" rtl="0" fontAlgn="auto" hangingPunct="1">
              <a:lnSpc>
                <a:spcPct val="100000"/>
              </a:lnSpc>
              <a:spcBef>
                <a:spcPts val="0"/>
              </a:spcBef>
              <a:spcAft>
                <a:spcPts val="0"/>
              </a:spcAft>
              <a:buNone/>
              <a:tabLst/>
              <a:defRPr lang="fr-FR" sz="1200" b="0" i="0" u="none" strike="noStrike" kern="1200" cap="none" spc="0" baseline="0">
                <a:solidFill>
                  <a:srgbClr val="898989"/>
                </a:solidFill>
                <a:uFillTx/>
                <a:latin typeface="Calibri"/>
              </a:defRPr>
            </a:lvl1pPr>
          </a:lstStyle>
          <a:p>
            <a:pPr lvl="0"/>
            <a:endParaRPr lang="fr-FR"/>
          </a:p>
        </p:txBody>
      </p:sp>
      <p:sp>
        <p:nvSpPr>
          <p:cNvPr id="6" name="Espace réservé du numéro de diapositive 5"/>
          <p:cNvSpPr txBox="1">
            <a:spLocks noGrp="1"/>
          </p:cNvSpPr>
          <p:nvPr>
            <p:ph type="sldNum" sz="quarter" idx="4"/>
          </p:nvPr>
        </p:nvSpPr>
        <p:spPr>
          <a:xfrm>
            <a:off x="6553203" y="6356351"/>
            <a:ext cx="2133596" cy="365129"/>
          </a:xfrm>
          <a:prstGeom prst="rect">
            <a:avLst/>
          </a:prstGeom>
          <a:noFill/>
          <a:ln>
            <a:noFill/>
          </a:ln>
        </p:spPr>
        <p:txBody>
          <a:bodyPr vert="horz" wrap="square" lIns="91440" tIns="45720" rIns="91440" bIns="45720" anchor="ctr" anchorCtr="0" compatLnSpc="1"/>
          <a:lstStyle>
            <a:lvl1pPr marL="0" marR="0" lvl="0" indent="0" algn="r" defTabSz="914400" rtl="0" fontAlgn="auto" hangingPunct="1">
              <a:lnSpc>
                <a:spcPct val="100000"/>
              </a:lnSpc>
              <a:spcBef>
                <a:spcPts val="0"/>
              </a:spcBef>
              <a:spcAft>
                <a:spcPts val="0"/>
              </a:spcAft>
              <a:buNone/>
              <a:tabLst/>
              <a:defRPr lang="fr-FR" sz="1200" b="0" i="0" u="none" strike="noStrike" kern="1200" cap="none" spc="0" baseline="0">
                <a:solidFill>
                  <a:srgbClr val="898989"/>
                </a:solidFill>
                <a:uFillTx/>
                <a:latin typeface="Calibri"/>
              </a:defRPr>
            </a:lvl1pPr>
          </a:lstStyle>
          <a:p>
            <a:pPr lvl="0"/>
            <a:fld id="{A32CD41E-FE05-440B-817C-6F1C9745766C}" type="slidenum">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2000"/>
    </mc:Choice>
    <mc:Fallback>
      <p:transition spd="slow"/>
    </mc:Fallback>
  </mc:AlternateContent>
  <p:txStyles>
    <p:titleStyle>
      <a:lvl1pPr marL="0" marR="0" lvl="0" indent="0" algn="ctr" defTabSz="914400" rtl="0" fontAlgn="auto" hangingPunct="1">
        <a:lnSpc>
          <a:spcPct val="100000"/>
        </a:lnSpc>
        <a:spcBef>
          <a:spcPts val="0"/>
        </a:spcBef>
        <a:spcAft>
          <a:spcPts val="0"/>
        </a:spcAft>
        <a:buNone/>
        <a:tabLst/>
        <a:defRPr lang="fr-FR" sz="4400" b="0" i="0" u="none" strike="noStrike" kern="1200" cap="none" spc="0" baseline="0">
          <a:solidFill>
            <a:srgbClr val="000000"/>
          </a:solidFill>
          <a:uFillTx/>
          <a:latin typeface="Calibri"/>
        </a:defRPr>
      </a:lvl1pPr>
    </p:titleStyle>
    <p:bodyStyle>
      <a:lvl1pPr marL="342900" marR="0" lvl="0" indent="-342900" algn="l" defTabSz="914400" rtl="0" fontAlgn="auto" hangingPunct="1">
        <a:lnSpc>
          <a:spcPct val="100000"/>
        </a:lnSpc>
        <a:spcBef>
          <a:spcPts val="800"/>
        </a:spcBef>
        <a:spcAft>
          <a:spcPts val="0"/>
        </a:spcAft>
        <a:buSzPct val="100000"/>
        <a:buFont typeface="Arial" pitchFamily="34"/>
        <a:buChar char="•"/>
        <a:tabLst/>
        <a:defRPr lang="fr-FR" sz="3200" b="0" i="0" u="none" strike="noStrike" kern="1200" cap="none" spc="0" baseline="0">
          <a:solidFill>
            <a:srgbClr val="000000"/>
          </a:solidFill>
          <a:uFillTx/>
          <a:latin typeface="Calibri"/>
        </a:defRPr>
      </a:lvl1pPr>
      <a:lvl2pPr marL="742950" marR="0" lvl="1" indent="-285750" algn="l" defTabSz="914400" rtl="0" fontAlgn="auto" hangingPunct="1">
        <a:lnSpc>
          <a:spcPct val="100000"/>
        </a:lnSpc>
        <a:spcBef>
          <a:spcPts val="700"/>
        </a:spcBef>
        <a:spcAft>
          <a:spcPts val="0"/>
        </a:spcAft>
        <a:buSzPct val="100000"/>
        <a:buFont typeface="Arial" pitchFamily="34"/>
        <a:buChar char="–"/>
        <a:tabLst/>
        <a:defRPr lang="fr-FR" sz="2800" b="0" i="0" u="none" strike="noStrike" kern="1200" cap="none" spc="0" baseline="0">
          <a:solidFill>
            <a:srgbClr val="000000"/>
          </a:solidFill>
          <a:uFillTx/>
          <a:latin typeface="Calibri"/>
        </a:defRPr>
      </a:lvl2pPr>
      <a:lvl3pPr marL="1143000" marR="0" lvl="2" indent="-228600" algn="l" defTabSz="914400" rtl="0" fontAlgn="auto" hangingPunct="1">
        <a:lnSpc>
          <a:spcPct val="100000"/>
        </a:lnSpc>
        <a:spcBef>
          <a:spcPts val="600"/>
        </a:spcBef>
        <a:spcAft>
          <a:spcPts val="0"/>
        </a:spcAft>
        <a:buSzPct val="100000"/>
        <a:buFont typeface="Arial" pitchFamily="34"/>
        <a:buChar char="•"/>
        <a:tabLst/>
        <a:defRPr lang="fr-FR" sz="2400" b="0" i="0" u="none" strike="noStrike" kern="1200" cap="none" spc="0" baseline="0">
          <a:solidFill>
            <a:srgbClr val="000000"/>
          </a:solidFill>
          <a:uFillTx/>
          <a:latin typeface="Calibri"/>
        </a:defRPr>
      </a:lvl3pPr>
      <a:lvl4pPr marL="1600200" marR="0" lvl="3" indent="-228600" algn="l" defTabSz="914400" rtl="0" fontAlgn="auto" hangingPunct="1">
        <a:lnSpc>
          <a:spcPct val="100000"/>
        </a:lnSpc>
        <a:spcBef>
          <a:spcPts val="500"/>
        </a:spcBef>
        <a:spcAft>
          <a:spcPts val="0"/>
        </a:spcAft>
        <a:buSzPct val="100000"/>
        <a:buFont typeface="Arial" pitchFamily="34"/>
        <a:buChar char="–"/>
        <a:tabLst/>
        <a:defRPr lang="fr-FR" sz="2000" b="0" i="0" u="none" strike="noStrike" kern="1200" cap="none" spc="0" baseline="0">
          <a:solidFill>
            <a:srgbClr val="000000"/>
          </a:solidFill>
          <a:uFillTx/>
          <a:latin typeface="Calibri"/>
        </a:defRPr>
      </a:lvl4pPr>
      <a:lvl5pPr marL="2057400" marR="0" lvl="4" indent="-228600" algn="l" defTabSz="914400" rtl="0" fontAlgn="auto" hangingPunct="1">
        <a:lnSpc>
          <a:spcPct val="100000"/>
        </a:lnSpc>
        <a:spcBef>
          <a:spcPts val="500"/>
        </a:spcBef>
        <a:spcAft>
          <a:spcPts val="0"/>
        </a:spcAft>
        <a:buSzPct val="100000"/>
        <a:buFont typeface="Arial" pitchFamily="34"/>
        <a:buChar char="»"/>
        <a:tabLst/>
        <a:defRPr lang="fr-FR" sz="2000" b="0" i="0" u="none" strike="noStrike" kern="1200" cap="none" spc="0" baseline="0">
          <a:solidFill>
            <a:srgbClr val="000000"/>
          </a:solidFill>
          <a:uFillTx/>
          <a:latin typeface="Calibri"/>
        </a:defRPr>
      </a:lvl5pPr>
    </p:bodyStyle>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1.jpeg"/><Relationship Id="rId7" Type="http://schemas.openxmlformats.org/officeDocument/2006/relationships/image" Target="../media/image25.jpeg"/><Relationship Id="rId2" Type="http://schemas.openxmlformats.org/officeDocument/2006/relationships/image" Target="../media/image20.jpeg"/><Relationship Id="rId1" Type="http://schemas.openxmlformats.org/officeDocument/2006/relationships/slideLayout" Target="../slideLayouts/slideLayout2.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jpeg"/></Relationships>
</file>

<file path=ppt/slides/_rels/slide1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1.jpg"/><Relationship Id="rId7" Type="http://schemas.openxmlformats.org/officeDocument/2006/relationships/image" Target="../media/image35.jpg"/><Relationship Id="rId2" Type="http://schemas.openxmlformats.org/officeDocument/2006/relationships/image" Target="../media/image30.jpg"/><Relationship Id="rId1" Type="http://schemas.openxmlformats.org/officeDocument/2006/relationships/slideLayout" Target="../slideLayouts/slideLayout2.xml"/><Relationship Id="rId6" Type="http://schemas.openxmlformats.org/officeDocument/2006/relationships/image" Target="../media/image34.jpg"/><Relationship Id="rId5" Type="http://schemas.openxmlformats.org/officeDocument/2006/relationships/image" Target="../media/image33.jpg"/><Relationship Id="rId4" Type="http://schemas.openxmlformats.org/officeDocument/2006/relationships/image" Target="../media/image32.jpg"/></Relationships>
</file>

<file path=ppt/slides/_rels/slide23.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8" Type="http://schemas.openxmlformats.org/officeDocument/2006/relationships/image" Target="../media/image43.jpg"/><Relationship Id="rId3" Type="http://schemas.openxmlformats.org/officeDocument/2006/relationships/image" Target="../media/image38.jpg"/><Relationship Id="rId7" Type="http://schemas.openxmlformats.org/officeDocument/2006/relationships/image" Target="../media/image42.JP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41.JPG"/><Relationship Id="rId5" Type="http://schemas.openxmlformats.org/officeDocument/2006/relationships/image" Target="../media/image40.JPG"/><Relationship Id="rId4" Type="http://schemas.openxmlformats.org/officeDocument/2006/relationships/image" Target="../media/image39.JPG"/></Relationships>
</file>

<file path=ppt/slides/_rels/slide26.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2.xml"/><Relationship Id="rId5" Type="http://schemas.openxmlformats.org/officeDocument/2006/relationships/image" Target="../media/image47.jpeg"/><Relationship Id="rId4" Type="http://schemas.openxmlformats.org/officeDocument/2006/relationships/image" Target="../media/image46.JPG"/></Relationships>
</file>

<file path=ppt/slides/_rels/slide27.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2.xml"/><Relationship Id="rId6" Type="http://schemas.openxmlformats.org/officeDocument/2006/relationships/image" Target="../media/image52.jpeg"/><Relationship Id="rId5" Type="http://schemas.openxmlformats.org/officeDocument/2006/relationships/image" Target="../media/image51.jpeg"/><Relationship Id="rId4" Type="http://schemas.openxmlformats.org/officeDocument/2006/relationships/image" Target="../media/image50.jpeg"/></Relationships>
</file>

<file path=ppt/slides/slide1.xml><?xml version="1.0" encoding="utf-8"?>
<p:sld xmlns:a="http://schemas.openxmlformats.org/drawingml/2006/main" xmlns:r="http://schemas.openxmlformats.org/officeDocument/2006/relationships" xmlns:p="http://schemas.openxmlformats.org/presentationml/2006/main">
  <p:cSld name="Slide1">
    <p:spTree>
      <p:nvGrpSpPr>
        <p:cNvPr id="1" name=""/>
        <p:cNvGrpSpPr/>
        <p:nvPr/>
      </p:nvGrpSpPr>
      <p:grpSpPr>
        <a:xfrm>
          <a:off x="0" y="0"/>
          <a:ext cx="0" cy="0"/>
          <a:chOff x="0" y="0"/>
          <a:chExt cx="0" cy="0"/>
        </a:xfrm>
      </p:grpSpPr>
      <p:sp>
        <p:nvSpPr>
          <p:cNvPr id="2" name="Titre 1"/>
          <p:cNvSpPr txBox="1">
            <a:spLocks noGrp="1"/>
          </p:cNvSpPr>
          <p:nvPr>
            <p:ph type="ctrTitle"/>
          </p:nvPr>
        </p:nvSpPr>
        <p:spPr>
          <a:xfrm>
            <a:off x="487420" y="188640"/>
            <a:ext cx="7772400" cy="1470026"/>
          </a:xfrm>
        </p:spPr>
        <p:txBody>
          <a:bodyPr/>
          <a:lstStyle/>
          <a:p>
            <a:pPr lvl="0"/>
            <a:r>
              <a:rPr lang="fr-FR"/>
              <a:t>Au début c’était ça …</a:t>
            </a:r>
          </a:p>
        </p:txBody>
      </p:sp>
      <p:sp>
        <p:nvSpPr>
          <p:cNvPr id="3" name="Sous-titre 2"/>
          <p:cNvSpPr txBox="1">
            <a:spLocks noGrp="1"/>
          </p:cNvSpPr>
          <p:nvPr>
            <p:ph type="subTitle" idx="1"/>
          </p:nvPr>
        </p:nvSpPr>
        <p:spPr/>
        <p:txBody>
          <a:bodyPr/>
          <a:lstStyle/>
          <a:p>
            <a:endParaRPr lang="fr-FR"/>
          </a:p>
        </p:txBody>
      </p:sp>
      <p:pic>
        <p:nvPicPr>
          <p:cNvPr id="4" name="Image 3"/>
          <p:cNvPicPr>
            <a:picLocks noChangeAspect="1"/>
          </p:cNvPicPr>
          <p:nvPr/>
        </p:nvPicPr>
        <p:blipFill>
          <a:blip r:embed="rId4"/>
          <a:stretch>
            <a:fillRect/>
          </a:stretch>
        </p:blipFill>
        <p:spPr>
          <a:xfrm>
            <a:off x="1475658" y="1916829"/>
            <a:ext cx="6108173" cy="4581125"/>
          </a:xfrm>
          <a:prstGeom prst="rect">
            <a:avLst/>
          </a:prstGeom>
          <a:noFill/>
          <a:ln>
            <a:noFill/>
          </a:ln>
        </p:spPr>
      </p:pic>
      <p:pic>
        <p:nvPicPr>
          <p:cNvPr id="12" name="Tracy Chapman - Fast Car (Kina Grannis &amp; Boyce Avenue acoustic cover) on iTunes &amp; Amazon.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224944" y="1298845"/>
            <a:ext cx="609600" cy="609600"/>
          </a:xfrm>
          <a:prstGeom prst="rect">
            <a:avLst/>
          </a:prstGeom>
        </p:spPr>
      </p:pic>
    </p:spTree>
  </p:cSld>
  <p:clrMapOvr>
    <a:masterClrMapping/>
  </p:clrMapOvr>
  <p:transition spd="med" advTm="8974">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p:cTn id="7" repeatCount="indefinite" fill="hold" display="0">
                  <p:stCondLst>
                    <p:cond delay="indefinite"/>
                  </p:stCondLst>
                  <p:endCondLst>
                    <p:cond evt="onStopAudio" delay="0">
                      <p:tgtEl>
                        <p:sldTgt/>
                      </p:tgtEl>
                    </p:cond>
                  </p:endCondLst>
                </p:cTn>
                <p:tgtEl>
                  <p:spTgt spid="12"/>
                </p:tgtEl>
              </p:cMediaNode>
            </p:audio>
          </p:childTnLst>
        </p:cTn>
      </p:par>
    </p:tnLst>
  </p:timing>
  <p:extLst>
    <p:ext uri="{E180D4A7-C9FB-4DFB-919C-405C955672EB}">
      <p14:showEvtLst xmlns:p14="http://schemas.microsoft.com/office/powerpoint/2010/main">
        <p14:playEvt time="0" objId="12"/>
      </p14:showEvtLst>
    </p:ext>
  </p:extLst>
</p:sld>
</file>

<file path=ppt/slides/slide2.xml><?xml version="1.0" encoding="utf-8"?>
<p:sld xmlns:a="http://schemas.openxmlformats.org/drawingml/2006/main" xmlns:r="http://schemas.openxmlformats.org/officeDocument/2006/relationships" xmlns:p="http://schemas.openxmlformats.org/presentationml/2006/main">
  <p:cSld name="Slide2">
    <p:spTree>
      <p:nvGrpSpPr>
        <p:cNvPr id="1" name=""/>
        <p:cNvGrpSpPr/>
        <p:nvPr/>
      </p:nvGrpSpPr>
      <p:grpSpPr>
        <a:xfrm>
          <a:off x="0" y="0"/>
          <a:ext cx="0" cy="0"/>
          <a:chOff x="0" y="0"/>
          <a:chExt cx="0" cy="0"/>
        </a:xfrm>
      </p:grpSpPr>
      <p:sp>
        <p:nvSpPr>
          <p:cNvPr id="2" name="Titre 1"/>
          <p:cNvSpPr txBox="1">
            <a:spLocks noGrp="1"/>
          </p:cNvSpPr>
          <p:nvPr>
            <p:ph type="title"/>
          </p:nvPr>
        </p:nvSpPr>
        <p:spPr>
          <a:xfrm rot="21119350">
            <a:off x="576867" y="570101"/>
            <a:ext cx="5658416" cy="922117"/>
          </a:xfrm>
        </p:spPr>
        <p:txBody>
          <a:bodyPr/>
          <a:lstStyle/>
          <a:p>
            <a:pPr lvl="0"/>
            <a:r>
              <a:rPr lang="fr-FR" sz="1400"/>
              <a:t>Hélène qui use de la chaine Hi-Fi pour incarner MJ … Quelle danse ! Mon frangin s’en rappelle encore ! Elle aura marqué l’esprit de la famille Grebil, notre Hélène !</a:t>
            </a:r>
          </a:p>
        </p:txBody>
      </p:sp>
      <p:pic>
        <p:nvPicPr>
          <p:cNvPr id="3" name="Espace réservé du contenu 3"/>
          <p:cNvPicPr>
            <a:picLocks noGrp="1" noChangeAspect="1"/>
          </p:cNvPicPr>
          <p:nvPr>
            <p:ph idx="1"/>
          </p:nvPr>
        </p:nvPicPr>
        <p:blipFill>
          <a:blip r:embed="rId2"/>
          <a:stretch>
            <a:fillRect/>
          </a:stretch>
        </p:blipFill>
        <p:spPr>
          <a:xfrm rot="21076926">
            <a:off x="1554690" y="1600200"/>
            <a:ext cx="6034619" cy="4525959"/>
          </a:xfrm>
        </p:spPr>
      </p:pic>
    </p:spTree>
  </p:cSld>
  <p:clrMapOvr>
    <a:masterClrMapping/>
  </p:clrMapOvr>
  <p:transition spd="med" advTm="10662">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name="Slide3">
    <p:spTree>
      <p:nvGrpSpPr>
        <p:cNvPr id="1" name=""/>
        <p:cNvGrpSpPr/>
        <p:nvPr/>
      </p:nvGrpSpPr>
      <p:grpSpPr>
        <a:xfrm>
          <a:off x="0" y="0"/>
          <a:ext cx="0" cy="0"/>
          <a:chOff x="0" y="0"/>
          <a:chExt cx="0" cy="0"/>
        </a:xfrm>
      </p:grpSpPr>
      <p:sp>
        <p:nvSpPr>
          <p:cNvPr id="2" name="Titre 1"/>
          <p:cNvSpPr txBox="1">
            <a:spLocks noGrp="1"/>
          </p:cNvSpPr>
          <p:nvPr>
            <p:ph type="title"/>
          </p:nvPr>
        </p:nvSpPr>
        <p:spPr/>
        <p:txBody>
          <a:bodyPr/>
          <a:lstStyle/>
          <a:p>
            <a:pPr lvl="0"/>
            <a:r>
              <a:rPr lang="fr-FR">
                <a:latin typeface="the Gingerbread House" pitchFamily="2"/>
              </a:rPr>
              <a:t>Backing weird cakes</a:t>
            </a:r>
          </a:p>
        </p:txBody>
      </p:sp>
      <p:pic>
        <p:nvPicPr>
          <p:cNvPr id="3" name="Espace réservé du contenu 3"/>
          <p:cNvPicPr>
            <a:picLocks noGrp="1" noChangeAspect="1"/>
          </p:cNvPicPr>
          <p:nvPr>
            <p:ph idx="1"/>
          </p:nvPr>
        </p:nvPicPr>
        <p:blipFill>
          <a:blip r:embed="rId2"/>
          <a:stretch>
            <a:fillRect/>
          </a:stretch>
        </p:blipFill>
        <p:spPr>
          <a:xfrm>
            <a:off x="2874242" y="1600200"/>
            <a:ext cx="3395514" cy="4525959"/>
          </a:xfrm>
        </p:spPr>
      </p:pic>
      <p:sp>
        <p:nvSpPr>
          <p:cNvPr id="4" name="ZoneTexte 6"/>
          <p:cNvSpPr txBox="1"/>
          <p:nvPr/>
        </p:nvSpPr>
        <p:spPr>
          <a:xfrm>
            <a:off x="323523" y="1916829"/>
            <a:ext cx="2232251" cy="4247314"/>
          </a:xfrm>
          <a:prstGeom prst="rect">
            <a:avLst/>
          </a:prstGeom>
          <a:noFill/>
          <a:ln>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fr-FR" sz="1800" b="0" i="0" u="none" strike="noStrike" kern="1200" cap="none" spc="0" baseline="0">
                <a:solidFill>
                  <a:srgbClr val="000000"/>
                </a:solidFill>
                <a:uFillTx/>
                <a:latin typeface="Calibri"/>
              </a:rPr>
              <a:t>On s’est dit … et tient, si on se mettait à la cuisine pour cette JHP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fr-FR" sz="1800" b="0" i="0" u="none" strike="noStrike" kern="1200" cap="none" spc="0" baseline="0">
                <a:solidFill>
                  <a:srgbClr val="000000"/>
                </a:solidFill>
                <a:uFillTx/>
                <a:latin typeface="Calibri"/>
              </a:rPr>
              <a:t>Bonne idée ! Mettons Hélène aux fourneaux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fr-FR" sz="1800" b="0" i="0" u="none" strike="noStrike" kern="1200" cap="none" spc="0" baseline="0">
                <a:solidFill>
                  <a:srgbClr val="000000"/>
                </a:solidFill>
                <a:uFillTx/>
                <a:latin typeface="Calibri"/>
              </a:rPr>
              <a:t>Sûr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fr-FR" sz="1800" b="0" i="0" u="none" strike="noStrike" kern="1200" cap="none" spc="0" baseline="0">
                <a:solidFill>
                  <a:srgbClr val="000000"/>
                </a:solidFill>
                <a:uFillTx/>
                <a:latin typeface="Calibri"/>
              </a:rPr>
              <a:t>Alors qu’elle s’applique consciencieusement et que Pablo touille (si joliment vêtu), une chose étrange tombe du plafond …</a:t>
            </a:r>
          </a:p>
        </p:txBody>
      </p:sp>
      <p:sp>
        <p:nvSpPr>
          <p:cNvPr id="5" name="ZoneTexte 7"/>
          <p:cNvSpPr txBox="1"/>
          <p:nvPr/>
        </p:nvSpPr>
        <p:spPr>
          <a:xfrm>
            <a:off x="6732242" y="1772820"/>
            <a:ext cx="2088233" cy="4339650"/>
          </a:xfrm>
          <a:prstGeom prst="rect">
            <a:avLst/>
          </a:prstGeom>
          <a:noFill/>
          <a:ln>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fr-FR" sz="1800" b="0" i="0" u="none" strike="noStrike" kern="1200" cap="none" spc="0" baseline="0">
                <a:solidFill>
                  <a:srgbClr val="000000"/>
                </a:solidFill>
                <a:uFillTx/>
                <a:latin typeface="Calibri"/>
              </a:rPr>
              <a:t>En plein dans la </a:t>
            </a:r>
            <a:r>
              <a:rPr lang="fr-FR" sz="2400" b="0" i="0" u="none" strike="noStrike" kern="1200" cap="none" spc="0" baseline="0">
                <a:solidFill>
                  <a:srgbClr val="000000"/>
                </a:solidFill>
                <a:uFillTx/>
                <a:latin typeface="Calibri"/>
              </a:rPr>
              <a:t>pâte</a:t>
            </a:r>
            <a:r>
              <a:rPr lang="fr-FR" sz="1800" b="0" i="0" u="none" strike="noStrike" kern="1200" cap="none" spc="0" baseline="0">
                <a:solidFill>
                  <a:srgbClr val="000000"/>
                </a:solidFill>
                <a:uFillTx/>
                <a:latin typeface="Calibri"/>
              </a:rPr>
              <a:t>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fr-FR" sz="1800" b="0" i="0" u="none" strike="noStrike" kern="1200" cap="none" spc="0" baseline="0">
                <a:solidFill>
                  <a:srgbClr val="000000"/>
                </a:solidFill>
                <a:uFillTx/>
                <a:latin typeface="Calibri"/>
              </a:rPr>
              <a:t>Grands fous rires. Sortir la chose, ou la cuisiner avec la pâte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fr-FR" sz="1800" b="0" i="0" u="none" strike="noStrike" kern="1200" cap="none" spc="0" baseline="0">
                <a:solidFill>
                  <a:srgbClr val="000000"/>
                </a:solidFill>
                <a:uFillTx/>
                <a:latin typeface="Calibri"/>
              </a:rPr>
              <a:t>Les esprits malsains de nos sorciers s’illuminent.</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fr-FR" sz="1800" b="0" i="0" u="none" strike="noStrike" kern="1200" cap="none" spc="0" baseline="0">
                <a:solidFill>
                  <a:srgbClr val="000000"/>
                </a:solidFill>
                <a:uFillTx/>
                <a:latin typeface="Calibri"/>
              </a:rPr>
              <a:t>On décide de faire nos muffins et d’indiquer par un bâton, LE muffin mystérieux, destiné à Mélissa …</a:t>
            </a:r>
          </a:p>
        </p:txBody>
      </p:sp>
    </p:spTree>
  </p:cSld>
  <p:clrMapOvr>
    <a:masterClrMapping/>
  </p:clrMapOvr>
  <p:transition spd="med" advTm="33315">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name="Slide4">
    <p:spTree>
      <p:nvGrpSpPr>
        <p:cNvPr id="1" name=""/>
        <p:cNvGrpSpPr/>
        <p:nvPr/>
      </p:nvGrpSpPr>
      <p:grpSpPr>
        <a:xfrm>
          <a:off x="0" y="0"/>
          <a:ext cx="0" cy="0"/>
          <a:chOff x="0" y="0"/>
          <a:chExt cx="0" cy="0"/>
        </a:xfrm>
      </p:grpSpPr>
      <p:sp>
        <p:nvSpPr>
          <p:cNvPr id="2" name="Titre 1"/>
          <p:cNvSpPr txBox="1">
            <a:spLocks noGrp="1"/>
          </p:cNvSpPr>
          <p:nvPr>
            <p:ph type="title"/>
          </p:nvPr>
        </p:nvSpPr>
        <p:spPr>
          <a:xfrm>
            <a:off x="467541" y="332658"/>
            <a:ext cx="8229600" cy="1143000"/>
          </a:xfrm>
          <a:solidFill>
            <a:srgbClr val="D7E4BD"/>
          </a:solidFill>
        </p:spPr>
        <p:txBody>
          <a:bodyPr/>
          <a:lstStyle/>
          <a:p>
            <a:pPr lvl="0"/>
            <a:r>
              <a:rPr lang="fr-FR" sz="2800">
                <a:solidFill>
                  <a:srgbClr val="376092"/>
                </a:solidFill>
                <a:latin typeface="Charlemagne Std" pitchFamily="82"/>
              </a:rPr>
              <a:t>Les sorciers en quête …</a:t>
            </a:r>
          </a:p>
        </p:txBody>
      </p:sp>
      <p:pic>
        <p:nvPicPr>
          <p:cNvPr id="3" name="Espace réservé du contenu 3"/>
          <p:cNvPicPr>
            <a:picLocks noGrp="1" noChangeAspect="1"/>
          </p:cNvPicPr>
          <p:nvPr>
            <p:ph idx="1"/>
          </p:nvPr>
        </p:nvPicPr>
        <p:blipFill>
          <a:blip r:embed="rId2"/>
          <a:stretch>
            <a:fillRect/>
          </a:stretch>
        </p:blipFill>
        <p:spPr>
          <a:xfrm>
            <a:off x="2573587" y="1628802"/>
            <a:ext cx="6034619" cy="4525959"/>
          </a:xfrm>
        </p:spPr>
      </p:pic>
      <p:sp>
        <p:nvSpPr>
          <p:cNvPr id="4" name="Étoile à 5 branches 4"/>
          <p:cNvSpPr/>
          <p:nvPr/>
        </p:nvSpPr>
        <p:spPr>
          <a:xfrm rot="1269972">
            <a:off x="888742" y="672689"/>
            <a:ext cx="361178" cy="391472"/>
          </a:xfrm>
          <a:custGeom>
            <a:avLst>
              <a:gd name="f11" fmla="val 19098"/>
            </a:avLst>
            <a:gdLst>
              <a:gd name="f1" fmla="val 10800000"/>
              <a:gd name="f2" fmla="val 5400000"/>
              <a:gd name="f3" fmla="val 180"/>
              <a:gd name="f4" fmla="val w"/>
              <a:gd name="f5" fmla="val h"/>
              <a:gd name="f6" fmla="val ss"/>
              <a:gd name="f7" fmla="val 0"/>
              <a:gd name="f8" fmla="*/ 5419351 1 1725033"/>
              <a:gd name="f9" fmla="val 105146"/>
              <a:gd name="f10" fmla="val 110557"/>
              <a:gd name="f11" fmla="val 19098"/>
              <a:gd name="f12" fmla="+- 0 0 -270"/>
              <a:gd name="f13" fmla="+- 0 0 -180"/>
              <a:gd name="f14" fmla="+- 0 0 -90"/>
              <a:gd name="f15" fmla="abs f4"/>
              <a:gd name="f16" fmla="abs f5"/>
              <a:gd name="f17" fmla="abs f6"/>
              <a:gd name="f18" fmla="val f7"/>
              <a:gd name="f19" fmla="val f11"/>
              <a:gd name="f20" fmla="+- 1080000 f2 0"/>
              <a:gd name="f21" fmla="+- 18360000 f2 0"/>
              <a:gd name="f22" fmla="+- 20520000 f2 0"/>
              <a:gd name="f23" fmla="+- 3240000 f2 0"/>
              <a:gd name="f24" fmla="*/ f12 f1 1"/>
              <a:gd name="f25" fmla="*/ f13 f1 1"/>
              <a:gd name="f26" fmla="*/ f14 f1 1"/>
              <a:gd name="f27" fmla="?: f15 f4 1"/>
              <a:gd name="f28" fmla="?: f16 f5 1"/>
              <a:gd name="f29" fmla="?: f17 f6 1"/>
              <a:gd name="f30" fmla="*/ f20 f8 1"/>
              <a:gd name="f31" fmla="*/ f21 f8 1"/>
              <a:gd name="f32" fmla="*/ f22 f8 1"/>
              <a:gd name="f33" fmla="*/ f23 f8 1"/>
              <a:gd name="f34" fmla="*/ f24 1 f3"/>
              <a:gd name="f35" fmla="*/ f25 1 f3"/>
              <a:gd name="f36" fmla="*/ f26 1 f3"/>
              <a:gd name="f37" fmla="*/ f27 1 21600"/>
              <a:gd name="f38" fmla="*/ f28 1 21600"/>
              <a:gd name="f39" fmla="*/ 21600 f27 1"/>
              <a:gd name="f40" fmla="*/ 21600 f28 1"/>
              <a:gd name="f41" fmla="*/ f30 1 f1"/>
              <a:gd name="f42" fmla="*/ f31 1 f1"/>
              <a:gd name="f43" fmla="*/ f32 1 f1"/>
              <a:gd name="f44" fmla="*/ f33 1 f1"/>
              <a:gd name="f45" fmla="+- f34 0 f2"/>
              <a:gd name="f46" fmla="+- f35 0 f2"/>
              <a:gd name="f47" fmla="+- f36 0 f2"/>
              <a:gd name="f48" fmla="min f38 f37"/>
              <a:gd name="f49" fmla="*/ f39 1 f29"/>
              <a:gd name="f50" fmla="*/ f40 1 f29"/>
              <a:gd name="f51" fmla="+- 0 0 f41"/>
              <a:gd name="f52" fmla="+- 0 0 f42"/>
              <a:gd name="f53" fmla="+- 0 0 f43"/>
              <a:gd name="f54" fmla="+- 0 0 f44"/>
              <a:gd name="f55" fmla="val f49"/>
              <a:gd name="f56" fmla="val f50"/>
              <a:gd name="f57" fmla="+- 0 0 f51"/>
              <a:gd name="f58" fmla="+- 0 0 f52"/>
              <a:gd name="f59" fmla="+- 0 0 f53"/>
              <a:gd name="f60" fmla="+- 0 0 f54"/>
              <a:gd name="f61" fmla="*/ f18 f48 1"/>
              <a:gd name="f62" fmla="+- f56 0 f18"/>
              <a:gd name="f63" fmla="+- f55 0 f18"/>
              <a:gd name="f64" fmla="*/ f57 f1 1"/>
              <a:gd name="f65" fmla="*/ f58 f1 1"/>
              <a:gd name="f66" fmla="*/ f59 f1 1"/>
              <a:gd name="f67" fmla="*/ f60 f1 1"/>
              <a:gd name="f68" fmla="*/ f62 1 2"/>
              <a:gd name="f69" fmla="*/ f63 1 2"/>
              <a:gd name="f70" fmla="*/ f64 1 f8"/>
              <a:gd name="f71" fmla="*/ f65 1 f8"/>
              <a:gd name="f72" fmla="*/ f66 1 f8"/>
              <a:gd name="f73" fmla="*/ f67 1 f8"/>
              <a:gd name="f74" fmla="+- f18 f68 0"/>
              <a:gd name="f75" fmla="+- f18 f69 0"/>
              <a:gd name="f76" fmla="*/ f69 f9 1"/>
              <a:gd name="f77" fmla="*/ f68 f10 1"/>
              <a:gd name="f78" fmla="+- f70 0 f2"/>
              <a:gd name="f79" fmla="+- f71 0 f2"/>
              <a:gd name="f80" fmla="+- f72 0 f2"/>
              <a:gd name="f81" fmla="+- f73 0 f2"/>
              <a:gd name="f82" fmla="*/ f76 1 100000"/>
              <a:gd name="f83" fmla="*/ f77 1 100000"/>
              <a:gd name="f84" fmla="*/ f74 f10 1"/>
              <a:gd name="f85" fmla="cos 1 f78"/>
              <a:gd name="f86" fmla="cos 1 f79"/>
              <a:gd name="f87" fmla="sin 1 f78"/>
              <a:gd name="f88" fmla="sin 1 f79"/>
              <a:gd name="f89" fmla="cos 1 f80"/>
              <a:gd name="f90" fmla="cos 1 f81"/>
              <a:gd name="f91" fmla="sin 1 f81"/>
              <a:gd name="f92" fmla="sin 1 f80"/>
              <a:gd name="f93" fmla="*/ f75 f48 1"/>
              <a:gd name="f94" fmla="*/ f84 1 100000"/>
              <a:gd name="f95" fmla="+- 0 0 f85"/>
              <a:gd name="f96" fmla="+- 0 0 f86"/>
              <a:gd name="f97" fmla="+- 0 0 f87"/>
              <a:gd name="f98" fmla="+- 0 0 f88"/>
              <a:gd name="f99" fmla="*/ f82 f19 1"/>
              <a:gd name="f100" fmla="*/ f83 f19 1"/>
              <a:gd name="f101" fmla="+- 0 0 f89"/>
              <a:gd name="f102" fmla="+- 0 0 f90"/>
              <a:gd name="f103" fmla="+- 0 0 f91"/>
              <a:gd name="f104" fmla="+- 0 0 f92"/>
              <a:gd name="f105" fmla="+- 0 0 f95"/>
              <a:gd name="f106" fmla="+- 0 0 f96"/>
              <a:gd name="f107" fmla="+- 0 0 f97"/>
              <a:gd name="f108" fmla="+- 0 0 f98"/>
              <a:gd name="f109" fmla="*/ f99 1 50000"/>
              <a:gd name="f110" fmla="*/ f100 1 50000"/>
              <a:gd name="f111" fmla="+- 0 0 f101"/>
              <a:gd name="f112" fmla="+- 0 0 f102"/>
              <a:gd name="f113" fmla="+- 0 0 f103"/>
              <a:gd name="f114" fmla="+- 0 0 f104"/>
              <a:gd name="f115" fmla="*/ f105 f82 1"/>
              <a:gd name="f116" fmla="*/ f106 f82 1"/>
              <a:gd name="f117" fmla="*/ f107 f83 1"/>
              <a:gd name="f118" fmla="*/ f108 f83 1"/>
              <a:gd name="f119" fmla="*/ f111 f109 1"/>
              <a:gd name="f120" fmla="*/ f112 f109 1"/>
              <a:gd name="f121" fmla="*/ f113 f110 1"/>
              <a:gd name="f122" fmla="*/ f114 f110 1"/>
              <a:gd name="f123" fmla="+- f94 f110 0"/>
              <a:gd name="f124" fmla="+- f75 0 f115"/>
              <a:gd name="f125" fmla="+- f75 0 f116"/>
              <a:gd name="f126" fmla="+- f75 f116 0"/>
              <a:gd name="f127" fmla="+- f75 f115 0"/>
              <a:gd name="f128" fmla="+- f94 0 f117"/>
              <a:gd name="f129" fmla="+- f94 0 f118"/>
              <a:gd name="f130" fmla="+- f75 0 f119"/>
              <a:gd name="f131" fmla="+- f75 0 f120"/>
              <a:gd name="f132" fmla="+- f75 f120 0"/>
              <a:gd name="f133" fmla="+- f75 f119 0"/>
              <a:gd name="f134" fmla="+- f94 0 f121"/>
              <a:gd name="f135" fmla="+- f94 0 f122"/>
              <a:gd name="f136" fmla="*/ f123 f48 1"/>
              <a:gd name="f137" fmla="*/ f130 f48 1"/>
              <a:gd name="f138" fmla="*/ f134 f48 1"/>
              <a:gd name="f139" fmla="*/ f133 f48 1"/>
              <a:gd name="f140" fmla="*/ f124 f48 1"/>
              <a:gd name="f141" fmla="*/ f128 f48 1"/>
              <a:gd name="f142" fmla="*/ f131 f48 1"/>
              <a:gd name="f143" fmla="*/ f132 f48 1"/>
              <a:gd name="f144" fmla="*/ f127 f48 1"/>
              <a:gd name="f145" fmla="*/ f135 f48 1"/>
              <a:gd name="f146" fmla="*/ f126 f48 1"/>
              <a:gd name="f147" fmla="*/ f129 f48 1"/>
              <a:gd name="f148" fmla="*/ f125 f48 1"/>
            </a:gdLst>
            <a:ahLst/>
            <a:cxnLst>
              <a:cxn ang="3cd4">
                <a:pos x="hc" y="t"/>
              </a:cxn>
              <a:cxn ang="0">
                <a:pos x="r" y="vc"/>
              </a:cxn>
              <a:cxn ang="cd4">
                <a:pos x="hc" y="b"/>
              </a:cxn>
              <a:cxn ang="cd2">
                <a:pos x="l" y="vc"/>
              </a:cxn>
              <a:cxn ang="f45">
                <a:pos x="f140" y="f141"/>
              </a:cxn>
              <a:cxn ang="f46">
                <a:pos x="f148" y="f147"/>
              </a:cxn>
              <a:cxn ang="f46">
                <a:pos x="f146" y="f147"/>
              </a:cxn>
              <a:cxn ang="f47">
                <a:pos x="f144" y="f141"/>
              </a:cxn>
            </a:cxnLst>
            <a:rect l="f137" t="f138" r="f139" b="f136"/>
            <a:pathLst>
              <a:path>
                <a:moveTo>
                  <a:pt x="f140" y="f141"/>
                </a:moveTo>
                <a:lnTo>
                  <a:pt x="f142" y="f138"/>
                </a:lnTo>
                <a:lnTo>
                  <a:pt x="f93" y="f61"/>
                </a:lnTo>
                <a:lnTo>
                  <a:pt x="f143" y="f138"/>
                </a:lnTo>
                <a:lnTo>
                  <a:pt x="f144" y="f141"/>
                </a:lnTo>
                <a:lnTo>
                  <a:pt x="f139" y="f145"/>
                </a:lnTo>
                <a:lnTo>
                  <a:pt x="f146" y="f147"/>
                </a:lnTo>
                <a:lnTo>
                  <a:pt x="f93" y="f136"/>
                </a:lnTo>
                <a:lnTo>
                  <a:pt x="f148" y="f147"/>
                </a:lnTo>
                <a:lnTo>
                  <a:pt x="f137" y="f145"/>
                </a:lnTo>
                <a:close/>
              </a:path>
            </a:pathLst>
          </a:custGeom>
          <a:solidFill>
            <a:srgbClr val="4F81BD"/>
          </a:solidFill>
          <a:ln w="25402">
            <a:solidFill>
              <a:srgbClr val="385D8A"/>
            </a:solidFill>
            <a:prstDash val="solid"/>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fr-FR" sz="1800" b="0" i="0" u="none" strike="noStrike" kern="1200" cap="none" spc="0" baseline="0">
              <a:solidFill>
                <a:srgbClr val="FFFFFF"/>
              </a:solidFill>
              <a:uFillTx/>
              <a:latin typeface="Calibri"/>
            </a:endParaRPr>
          </a:p>
        </p:txBody>
      </p:sp>
      <p:sp>
        <p:nvSpPr>
          <p:cNvPr id="5" name="Étoile à 5 branches 5"/>
          <p:cNvSpPr/>
          <p:nvPr/>
        </p:nvSpPr>
        <p:spPr>
          <a:xfrm>
            <a:off x="1331640" y="1052739"/>
            <a:ext cx="216027" cy="216027"/>
          </a:xfrm>
          <a:custGeom>
            <a:avLst>
              <a:gd name="f11" fmla="val 19098"/>
            </a:avLst>
            <a:gdLst>
              <a:gd name="f1" fmla="val 10800000"/>
              <a:gd name="f2" fmla="val 5400000"/>
              <a:gd name="f3" fmla="val 180"/>
              <a:gd name="f4" fmla="val w"/>
              <a:gd name="f5" fmla="val h"/>
              <a:gd name="f6" fmla="val ss"/>
              <a:gd name="f7" fmla="val 0"/>
              <a:gd name="f8" fmla="*/ 5419351 1 1725033"/>
              <a:gd name="f9" fmla="val 105146"/>
              <a:gd name="f10" fmla="val 110557"/>
              <a:gd name="f11" fmla="val 19098"/>
              <a:gd name="f12" fmla="+- 0 0 -270"/>
              <a:gd name="f13" fmla="+- 0 0 -180"/>
              <a:gd name="f14" fmla="+- 0 0 -90"/>
              <a:gd name="f15" fmla="abs f4"/>
              <a:gd name="f16" fmla="abs f5"/>
              <a:gd name="f17" fmla="abs f6"/>
              <a:gd name="f18" fmla="val f7"/>
              <a:gd name="f19" fmla="val f11"/>
              <a:gd name="f20" fmla="+- 1080000 f2 0"/>
              <a:gd name="f21" fmla="+- 18360000 f2 0"/>
              <a:gd name="f22" fmla="+- 20520000 f2 0"/>
              <a:gd name="f23" fmla="+- 3240000 f2 0"/>
              <a:gd name="f24" fmla="*/ f12 f1 1"/>
              <a:gd name="f25" fmla="*/ f13 f1 1"/>
              <a:gd name="f26" fmla="*/ f14 f1 1"/>
              <a:gd name="f27" fmla="?: f15 f4 1"/>
              <a:gd name="f28" fmla="?: f16 f5 1"/>
              <a:gd name="f29" fmla="?: f17 f6 1"/>
              <a:gd name="f30" fmla="*/ f20 f8 1"/>
              <a:gd name="f31" fmla="*/ f21 f8 1"/>
              <a:gd name="f32" fmla="*/ f22 f8 1"/>
              <a:gd name="f33" fmla="*/ f23 f8 1"/>
              <a:gd name="f34" fmla="*/ f24 1 f3"/>
              <a:gd name="f35" fmla="*/ f25 1 f3"/>
              <a:gd name="f36" fmla="*/ f26 1 f3"/>
              <a:gd name="f37" fmla="*/ f27 1 21600"/>
              <a:gd name="f38" fmla="*/ f28 1 21600"/>
              <a:gd name="f39" fmla="*/ 21600 f27 1"/>
              <a:gd name="f40" fmla="*/ 21600 f28 1"/>
              <a:gd name="f41" fmla="*/ f30 1 f1"/>
              <a:gd name="f42" fmla="*/ f31 1 f1"/>
              <a:gd name="f43" fmla="*/ f32 1 f1"/>
              <a:gd name="f44" fmla="*/ f33 1 f1"/>
              <a:gd name="f45" fmla="+- f34 0 f2"/>
              <a:gd name="f46" fmla="+- f35 0 f2"/>
              <a:gd name="f47" fmla="+- f36 0 f2"/>
              <a:gd name="f48" fmla="min f38 f37"/>
              <a:gd name="f49" fmla="*/ f39 1 f29"/>
              <a:gd name="f50" fmla="*/ f40 1 f29"/>
              <a:gd name="f51" fmla="+- 0 0 f41"/>
              <a:gd name="f52" fmla="+- 0 0 f42"/>
              <a:gd name="f53" fmla="+- 0 0 f43"/>
              <a:gd name="f54" fmla="+- 0 0 f44"/>
              <a:gd name="f55" fmla="val f49"/>
              <a:gd name="f56" fmla="val f50"/>
              <a:gd name="f57" fmla="+- 0 0 f51"/>
              <a:gd name="f58" fmla="+- 0 0 f52"/>
              <a:gd name="f59" fmla="+- 0 0 f53"/>
              <a:gd name="f60" fmla="+- 0 0 f54"/>
              <a:gd name="f61" fmla="*/ f18 f48 1"/>
              <a:gd name="f62" fmla="+- f56 0 f18"/>
              <a:gd name="f63" fmla="+- f55 0 f18"/>
              <a:gd name="f64" fmla="*/ f57 f1 1"/>
              <a:gd name="f65" fmla="*/ f58 f1 1"/>
              <a:gd name="f66" fmla="*/ f59 f1 1"/>
              <a:gd name="f67" fmla="*/ f60 f1 1"/>
              <a:gd name="f68" fmla="*/ f62 1 2"/>
              <a:gd name="f69" fmla="*/ f63 1 2"/>
              <a:gd name="f70" fmla="*/ f64 1 f8"/>
              <a:gd name="f71" fmla="*/ f65 1 f8"/>
              <a:gd name="f72" fmla="*/ f66 1 f8"/>
              <a:gd name="f73" fmla="*/ f67 1 f8"/>
              <a:gd name="f74" fmla="+- f18 f68 0"/>
              <a:gd name="f75" fmla="+- f18 f69 0"/>
              <a:gd name="f76" fmla="*/ f69 f9 1"/>
              <a:gd name="f77" fmla="*/ f68 f10 1"/>
              <a:gd name="f78" fmla="+- f70 0 f2"/>
              <a:gd name="f79" fmla="+- f71 0 f2"/>
              <a:gd name="f80" fmla="+- f72 0 f2"/>
              <a:gd name="f81" fmla="+- f73 0 f2"/>
              <a:gd name="f82" fmla="*/ f76 1 100000"/>
              <a:gd name="f83" fmla="*/ f77 1 100000"/>
              <a:gd name="f84" fmla="*/ f74 f10 1"/>
              <a:gd name="f85" fmla="cos 1 f78"/>
              <a:gd name="f86" fmla="cos 1 f79"/>
              <a:gd name="f87" fmla="sin 1 f78"/>
              <a:gd name="f88" fmla="sin 1 f79"/>
              <a:gd name="f89" fmla="cos 1 f80"/>
              <a:gd name="f90" fmla="cos 1 f81"/>
              <a:gd name="f91" fmla="sin 1 f81"/>
              <a:gd name="f92" fmla="sin 1 f80"/>
              <a:gd name="f93" fmla="*/ f75 f48 1"/>
              <a:gd name="f94" fmla="*/ f84 1 100000"/>
              <a:gd name="f95" fmla="+- 0 0 f85"/>
              <a:gd name="f96" fmla="+- 0 0 f86"/>
              <a:gd name="f97" fmla="+- 0 0 f87"/>
              <a:gd name="f98" fmla="+- 0 0 f88"/>
              <a:gd name="f99" fmla="*/ f82 f19 1"/>
              <a:gd name="f100" fmla="*/ f83 f19 1"/>
              <a:gd name="f101" fmla="+- 0 0 f89"/>
              <a:gd name="f102" fmla="+- 0 0 f90"/>
              <a:gd name="f103" fmla="+- 0 0 f91"/>
              <a:gd name="f104" fmla="+- 0 0 f92"/>
              <a:gd name="f105" fmla="+- 0 0 f95"/>
              <a:gd name="f106" fmla="+- 0 0 f96"/>
              <a:gd name="f107" fmla="+- 0 0 f97"/>
              <a:gd name="f108" fmla="+- 0 0 f98"/>
              <a:gd name="f109" fmla="*/ f99 1 50000"/>
              <a:gd name="f110" fmla="*/ f100 1 50000"/>
              <a:gd name="f111" fmla="+- 0 0 f101"/>
              <a:gd name="f112" fmla="+- 0 0 f102"/>
              <a:gd name="f113" fmla="+- 0 0 f103"/>
              <a:gd name="f114" fmla="+- 0 0 f104"/>
              <a:gd name="f115" fmla="*/ f105 f82 1"/>
              <a:gd name="f116" fmla="*/ f106 f82 1"/>
              <a:gd name="f117" fmla="*/ f107 f83 1"/>
              <a:gd name="f118" fmla="*/ f108 f83 1"/>
              <a:gd name="f119" fmla="*/ f111 f109 1"/>
              <a:gd name="f120" fmla="*/ f112 f109 1"/>
              <a:gd name="f121" fmla="*/ f113 f110 1"/>
              <a:gd name="f122" fmla="*/ f114 f110 1"/>
              <a:gd name="f123" fmla="+- f94 f110 0"/>
              <a:gd name="f124" fmla="+- f75 0 f115"/>
              <a:gd name="f125" fmla="+- f75 0 f116"/>
              <a:gd name="f126" fmla="+- f75 f116 0"/>
              <a:gd name="f127" fmla="+- f75 f115 0"/>
              <a:gd name="f128" fmla="+- f94 0 f117"/>
              <a:gd name="f129" fmla="+- f94 0 f118"/>
              <a:gd name="f130" fmla="+- f75 0 f119"/>
              <a:gd name="f131" fmla="+- f75 0 f120"/>
              <a:gd name="f132" fmla="+- f75 f120 0"/>
              <a:gd name="f133" fmla="+- f75 f119 0"/>
              <a:gd name="f134" fmla="+- f94 0 f121"/>
              <a:gd name="f135" fmla="+- f94 0 f122"/>
              <a:gd name="f136" fmla="*/ f123 f48 1"/>
              <a:gd name="f137" fmla="*/ f130 f48 1"/>
              <a:gd name="f138" fmla="*/ f134 f48 1"/>
              <a:gd name="f139" fmla="*/ f133 f48 1"/>
              <a:gd name="f140" fmla="*/ f124 f48 1"/>
              <a:gd name="f141" fmla="*/ f128 f48 1"/>
              <a:gd name="f142" fmla="*/ f131 f48 1"/>
              <a:gd name="f143" fmla="*/ f132 f48 1"/>
              <a:gd name="f144" fmla="*/ f127 f48 1"/>
              <a:gd name="f145" fmla="*/ f135 f48 1"/>
              <a:gd name="f146" fmla="*/ f126 f48 1"/>
              <a:gd name="f147" fmla="*/ f129 f48 1"/>
              <a:gd name="f148" fmla="*/ f125 f48 1"/>
            </a:gdLst>
            <a:ahLst/>
            <a:cxnLst>
              <a:cxn ang="3cd4">
                <a:pos x="hc" y="t"/>
              </a:cxn>
              <a:cxn ang="0">
                <a:pos x="r" y="vc"/>
              </a:cxn>
              <a:cxn ang="cd4">
                <a:pos x="hc" y="b"/>
              </a:cxn>
              <a:cxn ang="cd2">
                <a:pos x="l" y="vc"/>
              </a:cxn>
              <a:cxn ang="f45">
                <a:pos x="f140" y="f141"/>
              </a:cxn>
              <a:cxn ang="f46">
                <a:pos x="f148" y="f147"/>
              </a:cxn>
              <a:cxn ang="f46">
                <a:pos x="f146" y="f147"/>
              </a:cxn>
              <a:cxn ang="f47">
                <a:pos x="f144" y="f141"/>
              </a:cxn>
            </a:cxnLst>
            <a:rect l="f137" t="f138" r="f139" b="f136"/>
            <a:pathLst>
              <a:path>
                <a:moveTo>
                  <a:pt x="f140" y="f141"/>
                </a:moveTo>
                <a:lnTo>
                  <a:pt x="f142" y="f138"/>
                </a:lnTo>
                <a:lnTo>
                  <a:pt x="f93" y="f61"/>
                </a:lnTo>
                <a:lnTo>
                  <a:pt x="f143" y="f138"/>
                </a:lnTo>
                <a:lnTo>
                  <a:pt x="f144" y="f141"/>
                </a:lnTo>
                <a:lnTo>
                  <a:pt x="f139" y="f145"/>
                </a:lnTo>
                <a:lnTo>
                  <a:pt x="f146" y="f147"/>
                </a:lnTo>
                <a:lnTo>
                  <a:pt x="f93" y="f136"/>
                </a:lnTo>
                <a:lnTo>
                  <a:pt x="f148" y="f147"/>
                </a:lnTo>
                <a:lnTo>
                  <a:pt x="f137" y="f145"/>
                </a:lnTo>
                <a:close/>
              </a:path>
            </a:pathLst>
          </a:custGeom>
          <a:solidFill>
            <a:srgbClr val="4F81BD"/>
          </a:solidFill>
          <a:ln w="25402">
            <a:solidFill>
              <a:srgbClr val="385D8A"/>
            </a:solidFill>
            <a:prstDash val="solid"/>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fr-FR" sz="1800" b="0" i="0" u="none" strike="noStrike" kern="1200" cap="none" spc="0" baseline="0">
              <a:solidFill>
                <a:srgbClr val="FFFFFF"/>
              </a:solidFill>
              <a:uFillTx/>
              <a:latin typeface="Calibri"/>
            </a:endParaRPr>
          </a:p>
        </p:txBody>
      </p:sp>
      <p:sp>
        <p:nvSpPr>
          <p:cNvPr id="6" name="Étoile à 5 branches 6"/>
          <p:cNvSpPr/>
          <p:nvPr/>
        </p:nvSpPr>
        <p:spPr>
          <a:xfrm rot="1898358">
            <a:off x="1474158" y="354890"/>
            <a:ext cx="466078" cy="426567"/>
          </a:xfrm>
          <a:custGeom>
            <a:avLst>
              <a:gd name="f11" fmla="val 19098"/>
            </a:avLst>
            <a:gdLst>
              <a:gd name="f1" fmla="val 10800000"/>
              <a:gd name="f2" fmla="val 5400000"/>
              <a:gd name="f3" fmla="val 180"/>
              <a:gd name="f4" fmla="val w"/>
              <a:gd name="f5" fmla="val h"/>
              <a:gd name="f6" fmla="val ss"/>
              <a:gd name="f7" fmla="val 0"/>
              <a:gd name="f8" fmla="*/ 5419351 1 1725033"/>
              <a:gd name="f9" fmla="val 105146"/>
              <a:gd name="f10" fmla="val 110557"/>
              <a:gd name="f11" fmla="val 19098"/>
              <a:gd name="f12" fmla="+- 0 0 -270"/>
              <a:gd name="f13" fmla="+- 0 0 -180"/>
              <a:gd name="f14" fmla="+- 0 0 -90"/>
              <a:gd name="f15" fmla="abs f4"/>
              <a:gd name="f16" fmla="abs f5"/>
              <a:gd name="f17" fmla="abs f6"/>
              <a:gd name="f18" fmla="val f7"/>
              <a:gd name="f19" fmla="val f11"/>
              <a:gd name="f20" fmla="+- 1080000 f2 0"/>
              <a:gd name="f21" fmla="+- 18360000 f2 0"/>
              <a:gd name="f22" fmla="+- 20520000 f2 0"/>
              <a:gd name="f23" fmla="+- 3240000 f2 0"/>
              <a:gd name="f24" fmla="*/ f12 f1 1"/>
              <a:gd name="f25" fmla="*/ f13 f1 1"/>
              <a:gd name="f26" fmla="*/ f14 f1 1"/>
              <a:gd name="f27" fmla="?: f15 f4 1"/>
              <a:gd name="f28" fmla="?: f16 f5 1"/>
              <a:gd name="f29" fmla="?: f17 f6 1"/>
              <a:gd name="f30" fmla="*/ f20 f8 1"/>
              <a:gd name="f31" fmla="*/ f21 f8 1"/>
              <a:gd name="f32" fmla="*/ f22 f8 1"/>
              <a:gd name="f33" fmla="*/ f23 f8 1"/>
              <a:gd name="f34" fmla="*/ f24 1 f3"/>
              <a:gd name="f35" fmla="*/ f25 1 f3"/>
              <a:gd name="f36" fmla="*/ f26 1 f3"/>
              <a:gd name="f37" fmla="*/ f27 1 21600"/>
              <a:gd name="f38" fmla="*/ f28 1 21600"/>
              <a:gd name="f39" fmla="*/ 21600 f27 1"/>
              <a:gd name="f40" fmla="*/ 21600 f28 1"/>
              <a:gd name="f41" fmla="*/ f30 1 f1"/>
              <a:gd name="f42" fmla="*/ f31 1 f1"/>
              <a:gd name="f43" fmla="*/ f32 1 f1"/>
              <a:gd name="f44" fmla="*/ f33 1 f1"/>
              <a:gd name="f45" fmla="+- f34 0 f2"/>
              <a:gd name="f46" fmla="+- f35 0 f2"/>
              <a:gd name="f47" fmla="+- f36 0 f2"/>
              <a:gd name="f48" fmla="min f38 f37"/>
              <a:gd name="f49" fmla="*/ f39 1 f29"/>
              <a:gd name="f50" fmla="*/ f40 1 f29"/>
              <a:gd name="f51" fmla="+- 0 0 f41"/>
              <a:gd name="f52" fmla="+- 0 0 f42"/>
              <a:gd name="f53" fmla="+- 0 0 f43"/>
              <a:gd name="f54" fmla="+- 0 0 f44"/>
              <a:gd name="f55" fmla="val f49"/>
              <a:gd name="f56" fmla="val f50"/>
              <a:gd name="f57" fmla="+- 0 0 f51"/>
              <a:gd name="f58" fmla="+- 0 0 f52"/>
              <a:gd name="f59" fmla="+- 0 0 f53"/>
              <a:gd name="f60" fmla="+- 0 0 f54"/>
              <a:gd name="f61" fmla="*/ f18 f48 1"/>
              <a:gd name="f62" fmla="+- f56 0 f18"/>
              <a:gd name="f63" fmla="+- f55 0 f18"/>
              <a:gd name="f64" fmla="*/ f57 f1 1"/>
              <a:gd name="f65" fmla="*/ f58 f1 1"/>
              <a:gd name="f66" fmla="*/ f59 f1 1"/>
              <a:gd name="f67" fmla="*/ f60 f1 1"/>
              <a:gd name="f68" fmla="*/ f62 1 2"/>
              <a:gd name="f69" fmla="*/ f63 1 2"/>
              <a:gd name="f70" fmla="*/ f64 1 f8"/>
              <a:gd name="f71" fmla="*/ f65 1 f8"/>
              <a:gd name="f72" fmla="*/ f66 1 f8"/>
              <a:gd name="f73" fmla="*/ f67 1 f8"/>
              <a:gd name="f74" fmla="+- f18 f68 0"/>
              <a:gd name="f75" fmla="+- f18 f69 0"/>
              <a:gd name="f76" fmla="*/ f69 f9 1"/>
              <a:gd name="f77" fmla="*/ f68 f10 1"/>
              <a:gd name="f78" fmla="+- f70 0 f2"/>
              <a:gd name="f79" fmla="+- f71 0 f2"/>
              <a:gd name="f80" fmla="+- f72 0 f2"/>
              <a:gd name="f81" fmla="+- f73 0 f2"/>
              <a:gd name="f82" fmla="*/ f76 1 100000"/>
              <a:gd name="f83" fmla="*/ f77 1 100000"/>
              <a:gd name="f84" fmla="*/ f74 f10 1"/>
              <a:gd name="f85" fmla="cos 1 f78"/>
              <a:gd name="f86" fmla="cos 1 f79"/>
              <a:gd name="f87" fmla="sin 1 f78"/>
              <a:gd name="f88" fmla="sin 1 f79"/>
              <a:gd name="f89" fmla="cos 1 f80"/>
              <a:gd name="f90" fmla="cos 1 f81"/>
              <a:gd name="f91" fmla="sin 1 f81"/>
              <a:gd name="f92" fmla="sin 1 f80"/>
              <a:gd name="f93" fmla="*/ f75 f48 1"/>
              <a:gd name="f94" fmla="*/ f84 1 100000"/>
              <a:gd name="f95" fmla="+- 0 0 f85"/>
              <a:gd name="f96" fmla="+- 0 0 f86"/>
              <a:gd name="f97" fmla="+- 0 0 f87"/>
              <a:gd name="f98" fmla="+- 0 0 f88"/>
              <a:gd name="f99" fmla="*/ f82 f19 1"/>
              <a:gd name="f100" fmla="*/ f83 f19 1"/>
              <a:gd name="f101" fmla="+- 0 0 f89"/>
              <a:gd name="f102" fmla="+- 0 0 f90"/>
              <a:gd name="f103" fmla="+- 0 0 f91"/>
              <a:gd name="f104" fmla="+- 0 0 f92"/>
              <a:gd name="f105" fmla="+- 0 0 f95"/>
              <a:gd name="f106" fmla="+- 0 0 f96"/>
              <a:gd name="f107" fmla="+- 0 0 f97"/>
              <a:gd name="f108" fmla="+- 0 0 f98"/>
              <a:gd name="f109" fmla="*/ f99 1 50000"/>
              <a:gd name="f110" fmla="*/ f100 1 50000"/>
              <a:gd name="f111" fmla="+- 0 0 f101"/>
              <a:gd name="f112" fmla="+- 0 0 f102"/>
              <a:gd name="f113" fmla="+- 0 0 f103"/>
              <a:gd name="f114" fmla="+- 0 0 f104"/>
              <a:gd name="f115" fmla="*/ f105 f82 1"/>
              <a:gd name="f116" fmla="*/ f106 f82 1"/>
              <a:gd name="f117" fmla="*/ f107 f83 1"/>
              <a:gd name="f118" fmla="*/ f108 f83 1"/>
              <a:gd name="f119" fmla="*/ f111 f109 1"/>
              <a:gd name="f120" fmla="*/ f112 f109 1"/>
              <a:gd name="f121" fmla="*/ f113 f110 1"/>
              <a:gd name="f122" fmla="*/ f114 f110 1"/>
              <a:gd name="f123" fmla="+- f94 f110 0"/>
              <a:gd name="f124" fmla="+- f75 0 f115"/>
              <a:gd name="f125" fmla="+- f75 0 f116"/>
              <a:gd name="f126" fmla="+- f75 f116 0"/>
              <a:gd name="f127" fmla="+- f75 f115 0"/>
              <a:gd name="f128" fmla="+- f94 0 f117"/>
              <a:gd name="f129" fmla="+- f94 0 f118"/>
              <a:gd name="f130" fmla="+- f75 0 f119"/>
              <a:gd name="f131" fmla="+- f75 0 f120"/>
              <a:gd name="f132" fmla="+- f75 f120 0"/>
              <a:gd name="f133" fmla="+- f75 f119 0"/>
              <a:gd name="f134" fmla="+- f94 0 f121"/>
              <a:gd name="f135" fmla="+- f94 0 f122"/>
              <a:gd name="f136" fmla="*/ f123 f48 1"/>
              <a:gd name="f137" fmla="*/ f130 f48 1"/>
              <a:gd name="f138" fmla="*/ f134 f48 1"/>
              <a:gd name="f139" fmla="*/ f133 f48 1"/>
              <a:gd name="f140" fmla="*/ f124 f48 1"/>
              <a:gd name="f141" fmla="*/ f128 f48 1"/>
              <a:gd name="f142" fmla="*/ f131 f48 1"/>
              <a:gd name="f143" fmla="*/ f132 f48 1"/>
              <a:gd name="f144" fmla="*/ f127 f48 1"/>
              <a:gd name="f145" fmla="*/ f135 f48 1"/>
              <a:gd name="f146" fmla="*/ f126 f48 1"/>
              <a:gd name="f147" fmla="*/ f129 f48 1"/>
              <a:gd name="f148" fmla="*/ f125 f48 1"/>
            </a:gdLst>
            <a:ahLst/>
            <a:cxnLst>
              <a:cxn ang="3cd4">
                <a:pos x="hc" y="t"/>
              </a:cxn>
              <a:cxn ang="0">
                <a:pos x="r" y="vc"/>
              </a:cxn>
              <a:cxn ang="cd4">
                <a:pos x="hc" y="b"/>
              </a:cxn>
              <a:cxn ang="cd2">
                <a:pos x="l" y="vc"/>
              </a:cxn>
              <a:cxn ang="f45">
                <a:pos x="f140" y="f141"/>
              </a:cxn>
              <a:cxn ang="f46">
                <a:pos x="f148" y="f147"/>
              </a:cxn>
              <a:cxn ang="f46">
                <a:pos x="f146" y="f147"/>
              </a:cxn>
              <a:cxn ang="f47">
                <a:pos x="f144" y="f141"/>
              </a:cxn>
            </a:cxnLst>
            <a:rect l="f137" t="f138" r="f139" b="f136"/>
            <a:pathLst>
              <a:path>
                <a:moveTo>
                  <a:pt x="f140" y="f141"/>
                </a:moveTo>
                <a:lnTo>
                  <a:pt x="f142" y="f138"/>
                </a:lnTo>
                <a:lnTo>
                  <a:pt x="f93" y="f61"/>
                </a:lnTo>
                <a:lnTo>
                  <a:pt x="f143" y="f138"/>
                </a:lnTo>
                <a:lnTo>
                  <a:pt x="f144" y="f141"/>
                </a:lnTo>
                <a:lnTo>
                  <a:pt x="f139" y="f145"/>
                </a:lnTo>
                <a:lnTo>
                  <a:pt x="f146" y="f147"/>
                </a:lnTo>
                <a:lnTo>
                  <a:pt x="f93" y="f136"/>
                </a:lnTo>
                <a:lnTo>
                  <a:pt x="f148" y="f147"/>
                </a:lnTo>
                <a:lnTo>
                  <a:pt x="f137" y="f145"/>
                </a:lnTo>
                <a:close/>
              </a:path>
            </a:pathLst>
          </a:custGeom>
          <a:solidFill>
            <a:srgbClr val="4F81BD"/>
          </a:solidFill>
          <a:ln w="25402">
            <a:solidFill>
              <a:srgbClr val="385D8A"/>
            </a:solidFill>
            <a:prstDash val="solid"/>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fr-FR" sz="1800" b="0" i="0" u="none" strike="noStrike" kern="1200" cap="none" spc="0" baseline="0">
              <a:solidFill>
                <a:srgbClr val="FFFFFF"/>
              </a:solidFill>
              <a:uFillTx/>
              <a:latin typeface="Calibri"/>
            </a:endParaRPr>
          </a:p>
        </p:txBody>
      </p:sp>
      <p:sp>
        <p:nvSpPr>
          <p:cNvPr id="7" name="Étoile à 5 branches 7"/>
          <p:cNvSpPr/>
          <p:nvPr/>
        </p:nvSpPr>
        <p:spPr>
          <a:xfrm rot="2884785">
            <a:off x="2156366" y="22473"/>
            <a:ext cx="482867" cy="571701"/>
          </a:xfrm>
          <a:custGeom>
            <a:avLst>
              <a:gd name="f11" fmla="val 19098"/>
            </a:avLst>
            <a:gdLst>
              <a:gd name="f1" fmla="val 10800000"/>
              <a:gd name="f2" fmla="val 5400000"/>
              <a:gd name="f3" fmla="val 180"/>
              <a:gd name="f4" fmla="val w"/>
              <a:gd name="f5" fmla="val h"/>
              <a:gd name="f6" fmla="val ss"/>
              <a:gd name="f7" fmla="val 0"/>
              <a:gd name="f8" fmla="*/ 5419351 1 1725033"/>
              <a:gd name="f9" fmla="val 105146"/>
              <a:gd name="f10" fmla="val 110557"/>
              <a:gd name="f11" fmla="val 19098"/>
              <a:gd name="f12" fmla="+- 0 0 -270"/>
              <a:gd name="f13" fmla="+- 0 0 -180"/>
              <a:gd name="f14" fmla="+- 0 0 -90"/>
              <a:gd name="f15" fmla="abs f4"/>
              <a:gd name="f16" fmla="abs f5"/>
              <a:gd name="f17" fmla="abs f6"/>
              <a:gd name="f18" fmla="val f7"/>
              <a:gd name="f19" fmla="val f11"/>
              <a:gd name="f20" fmla="+- 1080000 f2 0"/>
              <a:gd name="f21" fmla="+- 18360000 f2 0"/>
              <a:gd name="f22" fmla="+- 20520000 f2 0"/>
              <a:gd name="f23" fmla="+- 3240000 f2 0"/>
              <a:gd name="f24" fmla="*/ f12 f1 1"/>
              <a:gd name="f25" fmla="*/ f13 f1 1"/>
              <a:gd name="f26" fmla="*/ f14 f1 1"/>
              <a:gd name="f27" fmla="?: f15 f4 1"/>
              <a:gd name="f28" fmla="?: f16 f5 1"/>
              <a:gd name="f29" fmla="?: f17 f6 1"/>
              <a:gd name="f30" fmla="*/ f20 f8 1"/>
              <a:gd name="f31" fmla="*/ f21 f8 1"/>
              <a:gd name="f32" fmla="*/ f22 f8 1"/>
              <a:gd name="f33" fmla="*/ f23 f8 1"/>
              <a:gd name="f34" fmla="*/ f24 1 f3"/>
              <a:gd name="f35" fmla="*/ f25 1 f3"/>
              <a:gd name="f36" fmla="*/ f26 1 f3"/>
              <a:gd name="f37" fmla="*/ f27 1 21600"/>
              <a:gd name="f38" fmla="*/ f28 1 21600"/>
              <a:gd name="f39" fmla="*/ 21600 f27 1"/>
              <a:gd name="f40" fmla="*/ 21600 f28 1"/>
              <a:gd name="f41" fmla="*/ f30 1 f1"/>
              <a:gd name="f42" fmla="*/ f31 1 f1"/>
              <a:gd name="f43" fmla="*/ f32 1 f1"/>
              <a:gd name="f44" fmla="*/ f33 1 f1"/>
              <a:gd name="f45" fmla="+- f34 0 f2"/>
              <a:gd name="f46" fmla="+- f35 0 f2"/>
              <a:gd name="f47" fmla="+- f36 0 f2"/>
              <a:gd name="f48" fmla="min f38 f37"/>
              <a:gd name="f49" fmla="*/ f39 1 f29"/>
              <a:gd name="f50" fmla="*/ f40 1 f29"/>
              <a:gd name="f51" fmla="+- 0 0 f41"/>
              <a:gd name="f52" fmla="+- 0 0 f42"/>
              <a:gd name="f53" fmla="+- 0 0 f43"/>
              <a:gd name="f54" fmla="+- 0 0 f44"/>
              <a:gd name="f55" fmla="val f49"/>
              <a:gd name="f56" fmla="val f50"/>
              <a:gd name="f57" fmla="+- 0 0 f51"/>
              <a:gd name="f58" fmla="+- 0 0 f52"/>
              <a:gd name="f59" fmla="+- 0 0 f53"/>
              <a:gd name="f60" fmla="+- 0 0 f54"/>
              <a:gd name="f61" fmla="*/ f18 f48 1"/>
              <a:gd name="f62" fmla="+- f56 0 f18"/>
              <a:gd name="f63" fmla="+- f55 0 f18"/>
              <a:gd name="f64" fmla="*/ f57 f1 1"/>
              <a:gd name="f65" fmla="*/ f58 f1 1"/>
              <a:gd name="f66" fmla="*/ f59 f1 1"/>
              <a:gd name="f67" fmla="*/ f60 f1 1"/>
              <a:gd name="f68" fmla="*/ f62 1 2"/>
              <a:gd name="f69" fmla="*/ f63 1 2"/>
              <a:gd name="f70" fmla="*/ f64 1 f8"/>
              <a:gd name="f71" fmla="*/ f65 1 f8"/>
              <a:gd name="f72" fmla="*/ f66 1 f8"/>
              <a:gd name="f73" fmla="*/ f67 1 f8"/>
              <a:gd name="f74" fmla="+- f18 f68 0"/>
              <a:gd name="f75" fmla="+- f18 f69 0"/>
              <a:gd name="f76" fmla="*/ f69 f9 1"/>
              <a:gd name="f77" fmla="*/ f68 f10 1"/>
              <a:gd name="f78" fmla="+- f70 0 f2"/>
              <a:gd name="f79" fmla="+- f71 0 f2"/>
              <a:gd name="f80" fmla="+- f72 0 f2"/>
              <a:gd name="f81" fmla="+- f73 0 f2"/>
              <a:gd name="f82" fmla="*/ f76 1 100000"/>
              <a:gd name="f83" fmla="*/ f77 1 100000"/>
              <a:gd name="f84" fmla="*/ f74 f10 1"/>
              <a:gd name="f85" fmla="cos 1 f78"/>
              <a:gd name="f86" fmla="cos 1 f79"/>
              <a:gd name="f87" fmla="sin 1 f78"/>
              <a:gd name="f88" fmla="sin 1 f79"/>
              <a:gd name="f89" fmla="cos 1 f80"/>
              <a:gd name="f90" fmla="cos 1 f81"/>
              <a:gd name="f91" fmla="sin 1 f81"/>
              <a:gd name="f92" fmla="sin 1 f80"/>
              <a:gd name="f93" fmla="*/ f75 f48 1"/>
              <a:gd name="f94" fmla="*/ f84 1 100000"/>
              <a:gd name="f95" fmla="+- 0 0 f85"/>
              <a:gd name="f96" fmla="+- 0 0 f86"/>
              <a:gd name="f97" fmla="+- 0 0 f87"/>
              <a:gd name="f98" fmla="+- 0 0 f88"/>
              <a:gd name="f99" fmla="*/ f82 f19 1"/>
              <a:gd name="f100" fmla="*/ f83 f19 1"/>
              <a:gd name="f101" fmla="+- 0 0 f89"/>
              <a:gd name="f102" fmla="+- 0 0 f90"/>
              <a:gd name="f103" fmla="+- 0 0 f91"/>
              <a:gd name="f104" fmla="+- 0 0 f92"/>
              <a:gd name="f105" fmla="+- 0 0 f95"/>
              <a:gd name="f106" fmla="+- 0 0 f96"/>
              <a:gd name="f107" fmla="+- 0 0 f97"/>
              <a:gd name="f108" fmla="+- 0 0 f98"/>
              <a:gd name="f109" fmla="*/ f99 1 50000"/>
              <a:gd name="f110" fmla="*/ f100 1 50000"/>
              <a:gd name="f111" fmla="+- 0 0 f101"/>
              <a:gd name="f112" fmla="+- 0 0 f102"/>
              <a:gd name="f113" fmla="+- 0 0 f103"/>
              <a:gd name="f114" fmla="+- 0 0 f104"/>
              <a:gd name="f115" fmla="*/ f105 f82 1"/>
              <a:gd name="f116" fmla="*/ f106 f82 1"/>
              <a:gd name="f117" fmla="*/ f107 f83 1"/>
              <a:gd name="f118" fmla="*/ f108 f83 1"/>
              <a:gd name="f119" fmla="*/ f111 f109 1"/>
              <a:gd name="f120" fmla="*/ f112 f109 1"/>
              <a:gd name="f121" fmla="*/ f113 f110 1"/>
              <a:gd name="f122" fmla="*/ f114 f110 1"/>
              <a:gd name="f123" fmla="+- f94 f110 0"/>
              <a:gd name="f124" fmla="+- f75 0 f115"/>
              <a:gd name="f125" fmla="+- f75 0 f116"/>
              <a:gd name="f126" fmla="+- f75 f116 0"/>
              <a:gd name="f127" fmla="+- f75 f115 0"/>
              <a:gd name="f128" fmla="+- f94 0 f117"/>
              <a:gd name="f129" fmla="+- f94 0 f118"/>
              <a:gd name="f130" fmla="+- f75 0 f119"/>
              <a:gd name="f131" fmla="+- f75 0 f120"/>
              <a:gd name="f132" fmla="+- f75 f120 0"/>
              <a:gd name="f133" fmla="+- f75 f119 0"/>
              <a:gd name="f134" fmla="+- f94 0 f121"/>
              <a:gd name="f135" fmla="+- f94 0 f122"/>
              <a:gd name="f136" fmla="*/ f123 f48 1"/>
              <a:gd name="f137" fmla="*/ f130 f48 1"/>
              <a:gd name="f138" fmla="*/ f134 f48 1"/>
              <a:gd name="f139" fmla="*/ f133 f48 1"/>
              <a:gd name="f140" fmla="*/ f124 f48 1"/>
              <a:gd name="f141" fmla="*/ f128 f48 1"/>
              <a:gd name="f142" fmla="*/ f131 f48 1"/>
              <a:gd name="f143" fmla="*/ f132 f48 1"/>
              <a:gd name="f144" fmla="*/ f127 f48 1"/>
              <a:gd name="f145" fmla="*/ f135 f48 1"/>
              <a:gd name="f146" fmla="*/ f126 f48 1"/>
              <a:gd name="f147" fmla="*/ f129 f48 1"/>
              <a:gd name="f148" fmla="*/ f125 f48 1"/>
            </a:gdLst>
            <a:ahLst/>
            <a:cxnLst>
              <a:cxn ang="3cd4">
                <a:pos x="hc" y="t"/>
              </a:cxn>
              <a:cxn ang="0">
                <a:pos x="r" y="vc"/>
              </a:cxn>
              <a:cxn ang="cd4">
                <a:pos x="hc" y="b"/>
              </a:cxn>
              <a:cxn ang="cd2">
                <a:pos x="l" y="vc"/>
              </a:cxn>
              <a:cxn ang="f45">
                <a:pos x="f140" y="f141"/>
              </a:cxn>
              <a:cxn ang="f46">
                <a:pos x="f148" y="f147"/>
              </a:cxn>
              <a:cxn ang="f46">
                <a:pos x="f146" y="f147"/>
              </a:cxn>
              <a:cxn ang="f47">
                <a:pos x="f144" y="f141"/>
              </a:cxn>
            </a:cxnLst>
            <a:rect l="f137" t="f138" r="f139" b="f136"/>
            <a:pathLst>
              <a:path>
                <a:moveTo>
                  <a:pt x="f140" y="f141"/>
                </a:moveTo>
                <a:lnTo>
                  <a:pt x="f142" y="f138"/>
                </a:lnTo>
                <a:lnTo>
                  <a:pt x="f93" y="f61"/>
                </a:lnTo>
                <a:lnTo>
                  <a:pt x="f143" y="f138"/>
                </a:lnTo>
                <a:lnTo>
                  <a:pt x="f144" y="f141"/>
                </a:lnTo>
                <a:lnTo>
                  <a:pt x="f139" y="f145"/>
                </a:lnTo>
                <a:lnTo>
                  <a:pt x="f146" y="f147"/>
                </a:lnTo>
                <a:lnTo>
                  <a:pt x="f93" y="f136"/>
                </a:lnTo>
                <a:lnTo>
                  <a:pt x="f148" y="f147"/>
                </a:lnTo>
                <a:lnTo>
                  <a:pt x="f137" y="f145"/>
                </a:lnTo>
                <a:close/>
              </a:path>
            </a:pathLst>
          </a:custGeom>
          <a:solidFill>
            <a:srgbClr val="4F81BD"/>
          </a:solidFill>
          <a:ln w="25402">
            <a:solidFill>
              <a:srgbClr val="385D8A"/>
            </a:solidFill>
            <a:prstDash val="solid"/>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fr-FR" sz="1800" b="0" i="0" u="none" strike="noStrike" kern="1200" cap="none" spc="0" baseline="0">
              <a:solidFill>
                <a:srgbClr val="FFFFFF"/>
              </a:solidFill>
              <a:uFillTx/>
              <a:latin typeface="Calibri"/>
            </a:endParaRPr>
          </a:p>
        </p:txBody>
      </p:sp>
      <p:sp>
        <p:nvSpPr>
          <p:cNvPr id="8" name="Étoile à 5 branches 8"/>
          <p:cNvSpPr/>
          <p:nvPr/>
        </p:nvSpPr>
        <p:spPr>
          <a:xfrm>
            <a:off x="1835694" y="1268757"/>
            <a:ext cx="72009" cy="72009"/>
          </a:xfrm>
          <a:custGeom>
            <a:avLst>
              <a:gd name="f11" fmla="val 19098"/>
            </a:avLst>
            <a:gdLst>
              <a:gd name="f1" fmla="val 10800000"/>
              <a:gd name="f2" fmla="val 5400000"/>
              <a:gd name="f3" fmla="val 180"/>
              <a:gd name="f4" fmla="val w"/>
              <a:gd name="f5" fmla="val h"/>
              <a:gd name="f6" fmla="val ss"/>
              <a:gd name="f7" fmla="val 0"/>
              <a:gd name="f8" fmla="*/ 5419351 1 1725033"/>
              <a:gd name="f9" fmla="val 105146"/>
              <a:gd name="f10" fmla="val 110557"/>
              <a:gd name="f11" fmla="val 19098"/>
              <a:gd name="f12" fmla="+- 0 0 -270"/>
              <a:gd name="f13" fmla="+- 0 0 -180"/>
              <a:gd name="f14" fmla="+- 0 0 -90"/>
              <a:gd name="f15" fmla="abs f4"/>
              <a:gd name="f16" fmla="abs f5"/>
              <a:gd name="f17" fmla="abs f6"/>
              <a:gd name="f18" fmla="val f7"/>
              <a:gd name="f19" fmla="val f11"/>
              <a:gd name="f20" fmla="+- 1080000 f2 0"/>
              <a:gd name="f21" fmla="+- 18360000 f2 0"/>
              <a:gd name="f22" fmla="+- 20520000 f2 0"/>
              <a:gd name="f23" fmla="+- 3240000 f2 0"/>
              <a:gd name="f24" fmla="*/ f12 f1 1"/>
              <a:gd name="f25" fmla="*/ f13 f1 1"/>
              <a:gd name="f26" fmla="*/ f14 f1 1"/>
              <a:gd name="f27" fmla="?: f15 f4 1"/>
              <a:gd name="f28" fmla="?: f16 f5 1"/>
              <a:gd name="f29" fmla="?: f17 f6 1"/>
              <a:gd name="f30" fmla="*/ f20 f8 1"/>
              <a:gd name="f31" fmla="*/ f21 f8 1"/>
              <a:gd name="f32" fmla="*/ f22 f8 1"/>
              <a:gd name="f33" fmla="*/ f23 f8 1"/>
              <a:gd name="f34" fmla="*/ f24 1 f3"/>
              <a:gd name="f35" fmla="*/ f25 1 f3"/>
              <a:gd name="f36" fmla="*/ f26 1 f3"/>
              <a:gd name="f37" fmla="*/ f27 1 21600"/>
              <a:gd name="f38" fmla="*/ f28 1 21600"/>
              <a:gd name="f39" fmla="*/ 21600 f27 1"/>
              <a:gd name="f40" fmla="*/ 21600 f28 1"/>
              <a:gd name="f41" fmla="*/ f30 1 f1"/>
              <a:gd name="f42" fmla="*/ f31 1 f1"/>
              <a:gd name="f43" fmla="*/ f32 1 f1"/>
              <a:gd name="f44" fmla="*/ f33 1 f1"/>
              <a:gd name="f45" fmla="+- f34 0 f2"/>
              <a:gd name="f46" fmla="+- f35 0 f2"/>
              <a:gd name="f47" fmla="+- f36 0 f2"/>
              <a:gd name="f48" fmla="min f38 f37"/>
              <a:gd name="f49" fmla="*/ f39 1 f29"/>
              <a:gd name="f50" fmla="*/ f40 1 f29"/>
              <a:gd name="f51" fmla="+- 0 0 f41"/>
              <a:gd name="f52" fmla="+- 0 0 f42"/>
              <a:gd name="f53" fmla="+- 0 0 f43"/>
              <a:gd name="f54" fmla="+- 0 0 f44"/>
              <a:gd name="f55" fmla="val f49"/>
              <a:gd name="f56" fmla="val f50"/>
              <a:gd name="f57" fmla="+- 0 0 f51"/>
              <a:gd name="f58" fmla="+- 0 0 f52"/>
              <a:gd name="f59" fmla="+- 0 0 f53"/>
              <a:gd name="f60" fmla="+- 0 0 f54"/>
              <a:gd name="f61" fmla="*/ f18 f48 1"/>
              <a:gd name="f62" fmla="+- f56 0 f18"/>
              <a:gd name="f63" fmla="+- f55 0 f18"/>
              <a:gd name="f64" fmla="*/ f57 f1 1"/>
              <a:gd name="f65" fmla="*/ f58 f1 1"/>
              <a:gd name="f66" fmla="*/ f59 f1 1"/>
              <a:gd name="f67" fmla="*/ f60 f1 1"/>
              <a:gd name="f68" fmla="*/ f62 1 2"/>
              <a:gd name="f69" fmla="*/ f63 1 2"/>
              <a:gd name="f70" fmla="*/ f64 1 f8"/>
              <a:gd name="f71" fmla="*/ f65 1 f8"/>
              <a:gd name="f72" fmla="*/ f66 1 f8"/>
              <a:gd name="f73" fmla="*/ f67 1 f8"/>
              <a:gd name="f74" fmla="+- f18 f68 0"/>
              <a:gd name="f75" fmla="+- f18 f69 0"/>
              <a:gd name="f76" fmla="*/ f69 f9 1"/>
              <a:gd name="f77" fmla="*/ f68 f10 1"/>
              <a:gd name="f78" fmla="+- f70 0 f2"/>
              <a:gd name="f79" fmla="+- f71 0 f2"/>
              <a:gd name="f80" fmla="+- f72 0 f2"/>
              <a:gd name="f81" fmla="+- f73 0 f2"/>
              <a:gd name="f82" fmla="*/ f76 1 100000"/>
              <a:gd name="f83" fmla="*/ f77 1 100000"/>
              <a:gd name="f84" fmla="*/ f74 f10 1"/>
              <a:gd name="f85" fmla="cos 1 f78"/>
              <a:gd name="f86" fmla="cos 1 f79"/>
              <a:gd name="f87" fmla="sin 1 f78"/>
              <a:gd name="f88" fmla="sin 1 f79"/>
              <a:gd name="f89" fmla="cos 1 f80"/>
              <a:gd name="f90" fmla="cos 1 f81"/>
              <a:gd name="f91" fmla="sin 1 f81"/>
              <a:gd name="f92" fmla="sin 1 f80"/>
              <a:gd name="f93" fmla="*/ f75 f48 1"/>
              <a:gd name="f94" fmla="*/ f84 1 100000"/>
              <a:gd name="f95" fmla="+- 0 0 f85"/>
              <a:gd name="f96" fmla="+- 0 0 f86"/>
              <a:gd name="f97" fmla="+- 0 0 f87"/>
              <a:gd name="f98" fmla="+- 0 0 f88"/>
              <a:gd name="f99" fmla="*/ f82 f19 1"/>
              <a:gd name="f100" fmla="*/ f83 f19 1"/>
              <a:gd name="f101" fmla="+- 0 0 f89"/>
              <a:gd name="f102" fmla="+- 0 0 f90"/>
              <a:gd name="f103" fmla="+- 0 0 f91"/>
              <a:gd name="f104" fmla="+- 0 0 f92"/>
              <a:gd name="f105" fmla="+- 0 0 f95"/>
              <a:gd name="f106" fmla="+- 0 0 f96"/>
              <a:gd name="f107" fmla="+- 0 0 f97"/>
              <a:gd name="f108" fmla="+- 0 0 f98"/>
              <a:gd name="f109" fmla="*/ f99 1 50000"/>
              <a:gd name="f110" fmla="*/ f100 1 50000"/>
              <a:gd name="f111" fmla="+- 0 0 f101"/>
              <a:gd name="f112" fmla="+- 0 0 f102"/>
              <a:gd name="f113" fmla="+- 0 0 f103"/>
              <a:gd name="f114" fmla="+- 0 0 f104"/>
              <a:gd name="f115" fmla="*/ f105 f82 1"/>
              <a:gd name="f116" fmla="*/ f106 f82 1"/>
              <a:gd name="f117" fmla="*/ f107 f83 1"/>
              <a:gd name="f118" fmla="*/ f108 f83 1"/>
              <a:gd name="f119" fmla="*/ f111 f109 1"/>
              <a:gd name="f120" fmla="*/ f112 f109 1"/>
              <a:gd name="f121" fmla="*/ f113 f110 1"/>
              <a:gd name="f122" fmla="*/ f114 f110 1"/>
              <a:gd name="f123" fmla="+- f94 f110 0"/>
              <a:gd name="f124" fmla="+- f75 0 f115"/>
              <a:gd name="f125" fmla="+- f75 0 f116"/>
              <a:gd name="f126" fmla="+- f75 f116 0"/>
              <a:gd name="f127" fmla="+- f75 f115 0"/>
              <a:gd name="f128" fmla="+- f94 0 f117"/>
              <a:gd name="f129" fmla="+- f94 0 f118"/>
              <a:gd name="f130" fmla="+- f75 0 f119"/>
              <a:gd name="f131" fmla="+- f75 0 f120"/>
              <a:gd name="f132" fmla="+- f75 f120 0"/>
              <a:gd name="f133" fmla="+- f75 f119 0"/>
              <a:gd name="f134" fmla="+- f94 0 f121"/>
              <a:gd name="f135" fmla="+- f94 0 f122"/>
              <a:gd name="f136" fmla="*/ f123 f48 1"/>
              <a:gd name="f137" fmla="*/ f130 f48 1"/>
              <a:gd name="f138" fmla="*/ f134 f48 1"/>
              <a:gd name="f139" fmla="*/ f133 f48 1"/>
              <a:gd name="f140" fmla="*/ f124 f48 1"/>
              <a:gd name="f141" fmla="*/ f128 f48 1"/>
              <a:gd name="f142" fmla="*/ f131 f48 1"/>
              <a:gd name="f143" fmla="*/ f132 f48 1"/>
              <a:gd name="f144" fmla="*/ f127 f48 1"/>
              <a:gd name="f145" fmla="*/ f135 f48 1"/>
              <a:gd name="f146" fmla="*/ f126 f48 1"/>
              <a:gd name="f147" fmla="*/ f129 f48 1"/>
              <a:gd name="f148" fmla="*/ f125 f48 1"/>
            </a:gdLst>
            <a:ahLst/>
            <a:cxnLst>
              <a:cxn ang="3cd4">
                <a:pos x="hc" y="t"/>
              </a:cxn>
              <a:cxn ang="0">
                <a:pos x="r" y="vc"/>
              </a:cxn>
              <a:cxn ang="cd4">
                <a:pos x="hc" y="b"/>
              </a:cxn>
              <a:cxn ang="cd2">
                <a:pos x="l" y="vc"/>
              </a:cxn>
              <a:cxn ang="f45">
                <a:pos x="f140" y="f141"/>
              </a:cxn>
              <a:cxn ang="f46">
                <a:pos x="f148" y="f147"/>
              </a:cxn>
              <a:cxn ang="f46">
                <a:pos x="f146" y="f147"/>
              </a:cxn>
              <a:cxn ang="f47">
                <a:pos x="f144" y="f141"/>
              </a:cxn>
            </a:cxnLst>
            <a:rect l="f137" t="f138" r="f139" b="f136"/>
            <a:pathLst>
              <a:path>
                <a:moveTo>
                  <a:pt x="f140" y="f141"/>
                </a:moveTo>
                <a:lnTo>
                  <a:pt x="f142" y="f138"/>
                </a:lnTo>
                <a:lnTo>
                  <a:pt x="f93" y="f61"/>
                </a:lnTo>
                <a:lnTo>
                  <a:pt x="f143" y="f138"/>
                </a:lnTo>
                <a:lnTo>
                  <a:pt x="f144" y="f141"/>
                </a:lnTo>
                <a:lnTo>
                  <a:pt x="f139" y="f145"/>
                </a:lnTo>
                <a:lnTo>
                  <a:pt x="f146" y="f147"/>
                </a:lnTo>
                <a:lnTo>
                  <a:pt x="f93" y="f136"/>
                </a:lnTo>
                <a:lnTo>
                  <a:pt x="f148" y="f147"/>
                </a:lnTo>
                <a:lnTo>
                  <a:pt x="f137" y="f145"/>
                </a:lnTo>
                <a:close/>
              </a:path>
            </a:pathLst>
          </a:custGeom>
          <a:solidFill>
            <a:srgbClr val="4F81BD"/>
          </a:solidFill>
          <a:ln w="25402">
            <a:solidFill>
              <a:srgbClr val="385D8A"/>
            </a:solidFill>
            <a:prstDash val="solid"/>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fr-FR" sz="1800" b="0" i="0" u="none" strike="noStrike" kern="1200" cap="none" spc="0" baseline="0">
              <a:solidFill>
                <a:srgbClr val="FFFFFF"/>
              </a:solidFill>
              <a:uFillTx/>
              <a:latin typeface="Calibri"/>
            </a:endParaRPr>
          </a:p>
        </p:txBody>
      </p:sp>
      <p:sp>
        <p:nvSpPr>
          <p:cNvPr id="9" name="ZoneTexte 9"/>
          <p:cNvSpPr txBox="1"/>
          <p:nvPr/>
        </p:nvSpPr>
        <p:spPr>
          <a:xfrm>
            <a:off x="107204" y="1988838"/>
            <a:ext cx="2448872" cy="4247314"/>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fr-FR" sz="1800" b="0" i="0" u="none" strike="noStrike" kern="1200" cap="none" spc="0" baseline="0">
                <a:solidFill>
                  <a:srgbClr val="000000"/>
                </a:solidFill>
                <a:uFillTx/>
                <a:latin typeface="Calibri"/>
              </a:rPr>
              <a:t>Et oui … on l’a fait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fr-FR" sz="1800" b="0" i="0" u="none" strike="noStrike" kern="1200" cap="none" spc="0" baseline="0">
                <a:solidFill>
                  <a:srgbClr val="000000"/>
                </a:solidFill>
                <a:uFillTx/>
                <a:latin typeface="Calibri"/>
              </a:rPr>
              <a:t>Je ne sais plus ce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fr-FR" sz="1800" b="0" i="0" u="none" strike="noStrike" kern="1200" cap="none" spc="0" baseline="0">
                <a:solidFill>
                  <a:srgbClr val="000000"/>
                </a:solidFill>
                <a:uFillTx/>
                <a:latin typeface="Calibri"/>
              </a:rPr>
              <a:t>qu’on a fait, mais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fr-FR" sz="1800" b="0" i="0" u="none" strike="noStrike" kern="1200" cap="none" spc="0" baseline="0">
                <a:solidFill>
                  <a:srgbClr val="000000"/>
                </a:solidFill>
                <a:uFillTx/>
                <a:latin typeface="Calibri"/>
              </a:rPr>
              <a:t>on a sûrement réussi,</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fr-FR" sz="1800" b="0" i="0" u="none" strike="noStrike" kern="1200" cap="none" spc="0" baseline="0">
                <a:solidFill>
                  <a:srgbClr val="000000"/>
                </a:solidFill>
                <a:uFillTx/>
                <a:latin typeface="Calibri"/>
              </a:rPr>
              <a:t>vu qu’on était avec la</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fr-FR" sz="1800" b="0" i="0" u="none" strike="noStrike" kern="1200" cap="none" spc="0" baseline="0">
                <a:solidFill>
                  <a:srgbClr val="000000"/>
                </a:solidFill>
                <a:uFillTx/>
                <a:latin typeface="Calibri"/>
              </a:rPr>
              <a:t>superbe chef d’équipe,</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fr-FR" sz="1800" b="0" i="0" u="none" strike="noStrike" kern="1200" cap="none" spc="0" baseline="0">
                <a:solidFill>
                  <a:srgbClr val="000000"/>
                </a:solidFill>
                <a:uFillTx/>
                <a:latin typeface="Calibri"/>
              </a:rPr>
              <a:t>Hélène Gaudissard !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fr-FR" sz="1800" b="0" i="0" u="none" strike="noStrike" kern="1200" cap="none" spc="0" baseline="0">
                <a:solidFill>
                  <a:srgbClr val="000000"/>
                </a:solidFill>
                <a:uFillTx/>
                <a:latin typeface="Calibri"/>
              </a:rPr>
              <a:t>(celle avec le gros sac</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fr-FR" sz="1800" b="0" i="0" u="none" strike="noStrike" kern="1200" cap="none" spc="0" baseline="0">
                <a:solidFill>
                  <a:srgbClr val="000000"/>
                </a:solidFill>
                <a:uFillTx/>
                <a:latin typeface="Calibri"/>
              </a:rPr>
              <a:t>à dos là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fr-FR" sz="1800" b="0" i="0" u="none" strike="noStrike" kern="1200" cap="none" spc="0" baseline="0">
                <a:solidFill>
                  <a:srgbClr val="000000"/>
                </a:solidFill>
                <a:uFillTx/>
                <a:latin typeface="Calibri"/>
              </a:rPr>
              <a:t>Bien sûr, Pablo regarde</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fr-FR" sz="1800" b="0" i="0" u="none" strike="noStrike" kern="1200" cap="none" spc="0" baseline="0">
                <a:solidFill>
                  <a:srgbClr val="000000"/>
                </a:solidFill>
                <a:uFillTx/>
                <a:latin typeface="Calibri"/>
              </a:rPr>
              <a:t>ailleurs … C’est un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fr-FR" sz="1800" b="0" i="0" u="none" strike="noStrike" kern="1200" cap="none" spc="0" baseline="0">
                <a:solidFill>
                  <a:srgbClr val="000000"/>
                </a:solidFill>
                <a:uFillTx/>
                <a:latin typeface="Calibri"/>
              </a:rPr>
              <a:t>Poufsouffle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fr-FR" sz="1800" b="0" i="0" u="none" strike="noStrike" kern="1200" cap="none" spc="0" baseline="0">
                <a:solidFill>
                  <a:srgbClr val="000000"/>
                </a:solidFill>
                <a:uFillTx/>
                <a:latin typeface="Calibri"/>
              </a:rPr>
              <a:t>Ca fait un peu pantoufle</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fr-FR" sz="1800" b="0" i="0" u="none" strike="noStrike" kern="1200" cap="none" spc="0" baseline="0">
                <a:solidFill>
                  <a:srgbClr val="000000"/>
                </a:solidFill>
                <a:uFillTx/>
                <a:latin typeface="Calibri"/>
              </a:rPr>
              <a:t>Non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fr-FR" sz="1800" b="0" i="0" u="none" strike="noStrike" kern="1200" cap="none" spc="0" baseline="0">
                <a:solidFill>
                  <a:srgbClr val="000000"/>
                </a:solidFill>
                <a:uFillTx/>
                <a:latin typeface="Calibri"/>
              </a:rPr>
              <a:t>Pouf … souffle …</a:t>
            </a:r>
          </a:p>
        </p:txBody>
      </p:sp>
    </p:spTree>
  </p:cSld>
  <p:clrMapOvr>
    <a:masterClrMapping/>
  </p:clrMapOvr>
  <p:transition spd="slow" advTm="17933">
    <p:wip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name="Slide5">
    <p:spTree>
      <p:nvGrpSpPr>
        <p:cNvPr id="1" name=""/>
        <p:cNvGrpSpPr/>
        <p:nvPr/>
      </p:nvGrpSpPr>
      <p:grpSpPr>
        <a:xfrm>
          <a:off x="0" y="0"/>
          <a:ext cx="0" cy="0"/>
          <a:chOff x="0" y="0"/>
          <a:chExt cx="0" cy="0"/>
        </a:xfrm>
      </p:grpSpPr>
      <p:sp>
        <p:nvSpPr>
          <p:cNvPr id="2" name="Titre 1"/>
          <p:cNvSpPr txBox="1">
            <a:spLocks noGrp="1"/>
          </p:cNvSpPr>
          <p:nvPr>
            <p:ph type="title"/>
          </p:nvPr>
        </p:nvSpPr>
        <p:spPr/>
        <p:txBody>
          <a:bodyPr/>
          <a:lstStyle/>
          <a:p>
            <a:pPr lvl="0"/>
            <a:r>
              <a:rPr lang="fr-FR" sz="4000"/>
              <a:t>AH ! Je n’avais pas raison ??!</a:t>
            </a:r>
            <a:br>
              <a:rPr lang="fr-FR" sz="4000"/>
            </a:br>
            <a:r>
              <a:rPr lang="fr-FR" sz="4000"/>
              <a:t>PANTOUFLARD !</a:t>
            </a:r>
          </a:p>
        </p:txBody>
      </p:sp>
      <p:pic>
        <p:nvPicPr>
          <p:cNvPr id="3" name="Espace réservé du contenu 3"/>
          <p:cNvPicPr>
            <a:picLocks noGrp="1" noChangeAspect="1"/>
          </p:cNvPicPr>
          <p:nvPr>
            <p:ph idx="1"/>
          </p:nvPr>
        </p:nvPicPr>
        <p:blipFill>
          <a:blip r:embed="rId2"/>
          <a:stretch>
            <a:fillRect/>
          </a:stretch>
        </p:blipFill>
        <p:spPr>
          <a:xfrm>
            <a:off x="1554690" y="1600200"/>
            <a:ext cx="6034619" cy="4525959"/>
          </a:xfrm>
        </p:spPr>
      </p:pic>
      <p:sp>
        <p:nvSpPr>
          <p:cNvPr id="4" name="ZoneTexte 4"/>
          <p:cNvSpPr txBox="1"/>
          <p:nvPr/>
        </p:nvSpPr>
        <p:spPr>
          <a:xfrm>
            <a:off x="1043604" y="6325709"/>
            <a:ext cx="7397797" cy="338556"/>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fr-FR" sz="1600" b="0" i="0" u="none" strike="noStrike" kern="1200" cap="none" spc="0" baseline="0">
                <a:solidFill>
                  <a:srgbClr val="000000"/>
                </a:solidFill>
                <a:uFillTx/>
                <a:latin typeface="Calibri"/>
              </a:rPr>
              <a:t>Mais tu sais, on t’aime bien ;) ! Tu rêves sûrement des poissons dans le bassin plus bas !</a:t>
            </a:r>
          </a:p>
        </p:txBody>
      </p:sp>
    </p:spTree>
  </p:cSld>
  <p:clrMapOvr>
    <a:masterClrMapping/>
  </p:clrMapOvr>
  <p:transition spd="slow" advTm="11072">
    <p:split orient="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name="Slide6">
    <p:spTree>
      <p:nvGrpSpPr>
        <p:cNvPr id="1" name=""/>
        <p:cNvGrpSpPr/>
        <p:nvPr/>
      </p:nvGrpSpPr>
      <p:grpSpPr>
        <a:xfrm>
          <a:off x="0" y="0"/>
          <a:ext cx="0" cy="0"/>
          <a:chOff x="0" y="0"/>
          <a:chExt cx="0" cy="0"/>
        </a:xfrm>
      </p:grpSpPr>
      <p:sp>
        <p:nvSpPr>
          <p:cNvPr id="2" name="Titre 1"/>
          <p:cNvSpPr txBox="1">
            <a:spLocks noGrp="1"/>
          </p:cNvSpPr>
          <p:nvPr>
            <p:ph type="title"/>
          </p:nvPr>
        </p:nvSpPr>
        <p:spPr/>
        <p:txBody>
          <a:bodyPr/>
          <a:lstStyle/>
          <a:p>
            <a:pPr lvl="0"/>
            <a:r>
              <a:rPr lang="fr-FR" sz="1600">
                <a:latin typeface="Adobe Hebrew" pitchFamily="18"/>
                <a:cs typeface="Adobe Hebrew" pitchFamily="18"/>
              </a:rPr>
              <a:t>Ah …</a:t>
            </a:r>
            <a:br>
              <a:rPr lang="fr-FR" sz="1600">
                <a:latin typeface="Adobe Hebrew" pitchFamily="18"/>
                <a:cs typeface="Adobe Hebrew" pitchFamily="18"/>
              </a:rPr>
            </a:br>
            <a:r>
              <a:rPr lang="fr-FR" sz="1600">
                <a:latin typeface="Adobe Hebrew" pitchFamily="18"/>
                <a:cs typeface="Adobe Hebrew" pitchFamily="18"/>
              </a:rPr>
              <a:t> </a:t>
            </a:r>
            <a:r>
              <a:rPr lang="fr-FR" sz="7200">
                <a:latin typeface="Adobe Hebrew" pitchFamily="18"/>
                <a:cs typeface="Adobe Hebrew" pitchFamily="18"/>
              </a:rPr>
              <a:t>PARIS</a:t>
            </a:r>
          </a:p>
        </p:txBody>
      </p:sp>
      <p:pic>
        <p:nvPicPr>
          <p:cNvPr id="3" name="Espace réservé du contenu 3"/>
          <p:cNvPicPr>
            <a:picLocks noGrp="1" noChangeAspect="1"/>
          </p:cNvPicPr>
          <p:nvPr>
            <p:ph idx="1"/>
          </p:nvPr>
        </p:nvPicPr>
        <p:blipFill>
          <a:blip r:embed="rId2"/>
          <a:stretch>
            <a:fillRect/>
          </a:stretch>
        </p:blipFill>
        <p:spPr>
          <a:xfrm>
            <a:off x="1554690" y="1600200"/>
            <a:ext cx="6034619" cy="4525959"/>
          </a:xfrm>
        </p:spPr>
      </p:pic>
    </p:spTree>
  </p:cSld>
  <p:clrMapOvr>
    <a:masterClrMapping/>
  </p:clrMapOvr>
  <p:transition spd="slow" advTm="8452">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name="Slide7">
    <p:spTree>
      <p:nvGrpSpPr>
        <p:cNvPr id="1" name=""/>
        <p:cNvGrpSpPr/>
        <p:nvPr/>
      </p:nvGrpSpPr>
      <p:grpSpPr>
        <a:xfrm>
          <a:off x="0" y="0"/>
          <a:ext cx="0" cy="0"/>
          <a:chOff x="0" y="0"/>
          <a:chExt cx="0" cy="0"/>
        </a:xfrm>
      </p:grpSpPr>
      <p:sp>
        <p:nvSpPr>
          <p:cNvPr id="2" name="Titre 1"/>
          <p:cNvSpPr txBox="1">
            <a:spLocks noGrp="1"/>
          </p:cNvSpPr>
          <p:nvPr>
            <p:ph type="title"/>
          </p:nvPr>
        </p:nvSpPr>
        <p:spPr/>
        <p:txBody>
          <a:bodyPr/>
          <a:lstStyle/>
          <a:p>
            <a:pPr lvl="0"/>
            <a:r>
              <a:rPr lang="fr-FR" sz="1600"/>
              <a:t>La belle et merveilleuse ville où tu rencontres des beaux gosses blonds avec un fort accent du sud, qui se presse, qui se presse et qui descend les escaliers trois par trois, dans les métros</a:t>
            </a:r>
            <a:br>
              <a:rPr lang="fr-FR" sz="1600"/>
            </a:br>
            <a:r>
              <a:rPr lang="fr-FR" sz="1600"/>
              <a:t>Parisiens … Ah la la, et qu’est-ce qu’il parle le Abel !</a:t>
            </a:r>
          </a:p>
        </p:txBody>
      </p:sp>
      <p:pic>
        <p:nvPicPr>
          <p:cNvPr id="3" name="Espace réservé du contenu 3"/>
          <p:cNvPicPr>
            <a:picLocks noGrp="1" noChangeAspect="1"/>
          </p:cNvPicPr>
          <p:nvPr>
            <p:ph idx="1"/>
          </p:nvPr>
        </p:nvPicPr>
        <p:blipFill>
          <a:blip r:embed="rId2"/>
          <a:stretch>
            <a:fillRect/>
          </a:stretch>
        </p:blipFill>
        <p:spPr>
          <a:xfrm>
            <a:off x="1554690" y="1600200"/>
            <a:ext cx="6034619" cy="4525959"/>
          </a:xfrm>
        </p:spPr>
      </p:pic>
    </p:spTree>
  </p:cSld>
  <p:clrMapOvr>
    <a:masterClrMapping/>
  </p:clrMapOvr>
  <p:transition spd="slow" advTm="14800">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name="Slide8">
    <p:spTree>
      <p:nvGrpSpPr>
        <p:cNvPr id="1" name=""/>
        <p:cNvGrpSpPr/>
        <p:nvPr/>
      </p:nvGrpSpPr>
      <p:grpSpPr>
        <a:xfrm>
          <a:off x="0" y="0"/>
          <a:ext cx="0" cy="0"/>
          <a:chOff x="0" y="0"/>
          <a:chExt cx="0" cy="0"/>
        </a:xfrm>
      </p:grpSpPr>
      <p:sp>
        <p:nvSpPr>
          <p:cNvPr id="2" name="Titre 1"/>
          <p:cNvSpPr txBox="1">
            <a:spLocks noGrp="1"/>
          </p:cNvSpPr>
          <p:nvPr>
            <p:ph type="title"/>
          </p:nvPr>
        </p:nvSpPr>
        <p:spPr/>
        <p:txBody>
          <a:bodyPr/>
          <a:lstStyle/>
          <a:p>
            <a:pPr lvl="0"/>
            <a:r>
              <a:rPr lang="fr-FR" sz="2400"/>
              <a:t>Mais punaise, qu’est-ce qu’on délire avec lui !!!</a:t>
            </a:r>
          </a:p>
        </p:txBody>
      </p:sp>
      <p:pic>
        <p:nvPicPr>
          <p:cNvPr id="3" name="Espace réservé du contenu 3"/>
          <p:cNvPicPr>
            <a:picLocks noGrp="1" noChangeAspect="1"/>
          </p:cNvPicPr>
          <p:nvPr>
            <p:ph idx="1"/>
          </p:nvPr>
        </p:nvPicPr>
        <p:blipFill>
          <a:blip r:embed="rId2"/>
          <a:stretch>
            <a:fillRect/>
          </a:stretch>
        </p:blipFill>
        <p:spPr>
          <a:xfrm>
            <a:off x="1554690" y="1600200"/>
            <a:ext cx="6034619" cy="4525959"/>
          </a:xfrm>
        </p:spPr>
      </p:pic>
    </p:spTree>
  </p:cSld>
  <p:clrMapOvr>
    <a:masterClrMapping/>
  </p:clrMapOvr>
  <p:transition spd="med" advTm="9040">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name="Slide9">
    <p:spTree>
      <p:nvGrpSpPr>
        <p:cNvPr id="1" name=""/>
        <p:cNvGrpSpPr/>
        <p:nvPr/>
      </p:nvGrpSpPr>
      <p:grpSpPr>
        <a:xfrm>
          <a:off x="0" y="0"/>
          <a:ext cx="0" cy="0"/>
          <a:chOff x="0" y="0"/>
          <a:chExt cx="0" cy="0"/>
        </a:xfrm>
      </p:grpSpPr>
      <p:sp>
        <p:nvSpPr>
          <p:cNvPr id="2" name="Titre 1"/>
          <p:cNvSpPr txBox="1">
            <a:spLocks noGrp="1"/>
          </p:cNvSpPr>
          <p:nvPr>
            <p:ph type="title"/>
          </p:nvPr>
        </p:nvSpPr>
        <p:spPr/>
        <p:txBody>
          <a:bodyPr/>
          <a:lstStyle/>
          <a:p>
            <a:pPr lvl="0"/>
            <a:r>
              <a:rPr lang="fr-FR" sz="1600"/>
              <a:t>Et puis on se balade pour faire la culture d’un alsacien et à force il connait les monuments, les champs Elysées, le Louvre, la tour Eiffel, Notre Dame,</a:t>
            </a:r>
            <a:br>
              <a:rPr lang="fr-FR" sz="1600"/>
            </a:br>
            <a:r>
              <a:rPr lang="fr-FR" sz="1600"/>
              <a:t>la Basilique du Sacré-Cœur … mais que faire une fois tout vu ?</a:t>
            </a:r>
          </a:p>
        </p:txBody>
      </p:sp>
      <p:pic>
        <p:nvPicPr>
          <p:cNvPr id="3" name="Espace réservé du contenu 3"/>
          <p:cNvPicPr>
            <a:picLocks noGrp="1" noChangeAspect="1"/>
          </p:cNvPicPr>
          <p:nvPr>
            <p:ph idx="1"/>
          </p:nvPr>
        </p:nvPicPr>
        <p:blipFill>
          <a:blip r:embed="rId2"/>
          <a:stretch>
            <a:fillRect/>
          </a:stretch>
        </p:blipFill>
        <p:spPr>
          <a:xfrm>
            <a:off x="539550" y="1556793"/>
            <a:ext cx="3394472" cy="4525959"/>
          </a:xfrm>
        </p:spPr>
      </p:pic>
      <p:pic>
        <p:nvPicPr>
          <p:cNvPr id="4" name="Image 4"/>
          <p:cNvPicPr>
            <a:picLocks noChangeAspect="1"/>
          </p:cNvPicPr>
          <p:nvPr/>
        </p:nvPicPr>
        <p:blipFill>
          <a:blip r:embed="rId3"/>
          <a:stretch>
            <a:fillRect/>
          </a:stretch>
        </p:blipFill>
        <p:spPr>
          <a:xfrm>
            <a:off x="4139955" y="1556793"/>
            <a:ext cx="3168350" cy="2376260"/>
          </a:xfrm>
          <a:prstGeom prst="rect">
            <a:avLst/>
          </a:prstGeom>
          <a:noFill/>
          <a:ln>
            <a:noFill/>
          </a:ln>
        </p:spPr>
      </p:pic>
      <p:pic>
        <p:nvPicPr>
          <p:cNvPr id="5" name="Image 5"/>
          <p:cNvPicPr>
            <a:picLocks noChangeAspect="1"/>
          </p:cNvPicPr>
          <p:nvPr/>
        </p:nvPicPr>
        <p:blipFill>
          <a:blip r:embed="rId4"/>
          <a:stretch>
            <a:fillRect/>
          </a:stretch>
        </p:blipFill>
        <p:spPr>
          <a:xfrm>
            <a:off x="4139955" y="4077071"/>
            <a:ext cx="3168350" cy="2376260"/>
          </a:xfrm>
          <a:prstGeom prst="rect">
            <a:avLst/>
          </a:prstGeom>
          <a:noFill/>
          <a:ln w="63495">
            <a:solidFill>
              <a:srgbClr val="333333"/>
            </a:solidFill>
            <a:prstDash val="solid"/>
          </a:ln>
          <a:effectLst>
            <a:outerShdw dist="292095" dir="5400000" algn="tl">
              <a:srgbClr val="000000">
                <a:alpha val="22000"/>
              </a:srgbClr>
            </a:outerShdw>
          </a:effectLst>
        </p:spPr>
      </p:pic>
    </p:spTree>
  </p:cSld>
  <p:clrMapOvr>
    <a:masterClrMapping/>
  </p:clrMapOvr>
  <p:transition spd="med" advTm="13180">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name="Slide10">
    <p:spTree>
      <p:nvGrpSpPr>
        <p:cNvPr id="1" name=""/>
        <p:cNvGrpSpPr/>
        <p:nvPr/>
      </p:nvGrpSpPr>
      <p:grpSpPr>
        <a:xfrm>
          <a:off x="0" y="0"/>
          <a:ext cx="0" cy="0"/>
          <a:chOff x="0" y="0"/>
          <a:chExt cx="0" cy="0"/>
        </a:xfrm>
      </p:grpSpPr>
      <p:sp>
        <p:nvSpPr>
          <p:cNvPr id="2" name="Titre 1"/>
          <p:cNvSpPr txBox="1">
            <a:spLocks noGrp="1"/>
          </p:cNvSpPr>
          <p:nvPr>
            <p:ph type="title"/>
          </p:nvPr>
        </p:nvSpPr>
        <p:spPr/>
        <p:txBody>
          <a:bodyPr/>
          <a:lstStyle/>
          <a:p>
            <a:pPr lvl="0"/>
            <a:r>
              <a:rPr lang="fr-FR" sz="4000"/>
              <a:t>Bah vient faire un tour dans le 9-3</a:t>
            </a:r>
            <a:br>
              <a:rPr lang="fr-FR" sz="4000"/>
            </a:br>
            <a:r>
              <a:rPr lang="fr-FR" sz="4000"/>
              <a:t>A Aulney sooouus !</a:t>
            </a:r>
          </a:p>
        </p:txBody>
      </p:sp>
      <p:pic>
        <p:nvPicPr>
          <p:cNvPr id="3" name="Espace réservé du contenu 3"/>
          <p:cNvPicPr>
            <a:picLocks noGrp="1" noChangeAspect="1"/>
          </p:cNvPicPr>
          <p:nvPr>
            <p:ph idx="1"/>
          </p:nvPr>
        </p:nvPicPr>
        <p:blipFill>
          <a:blip r:embed="rId2"/>
          <a:stretch>
            <a:fillRect/>
          </a:stretch>
        </p:blipFill>
        <p:spPr>
          <a:xfrm>
            <a:off x="1554690" y="1600200"/>
            <a:ext cx="6034619" cy="4525959"/>
          </a:xfrm>
        </p:spPr>
      </p:pic>
    </p:spTree>
  </p:cSld>
  <p:clrMapOvr>
    <a:masterClrMapping/>
  </p:clrMapOvr>
  <p:transition spd="med" advTm="10829">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name="Slide11">
    <p:spTree>
      <p:nvGrpSpPr>
        <p:cNvPr id="1" name=""/>
        <p:cNvGrpSpPr/>
        <p:nvPr/>
      </p:nvGrpSpPr>
      <p:grpSpPr>
        <a:xfrm>
          <a:off x="0" y="0"/>
          <a:ext cx="0" cy="0"/>
          <a:chOff x="0" y="0"/>
          <a:chExt cx="0" cy="0"/>
        </a:xfrm>
      </p:grpSpPr>
      <p:sp>
        <p:nvSpPr>
          <p:cNvPr id="2" name="Titre 1"/>
          <p:cNvSpPr txBox="1">
            <a:spLocks noGrp="1"/>
          </p:cNvSpPr>
          <p:nvPr>
            <p:ph type="title"/>
          </p:nvPr>
        </p:nvSpPr>
        <p:spPr/>
        <p:txBody>
          <a:bodyPr/>
          <a:lstStyle/>
          <a:p>
            <a:pPr lvl="0"/>
            <a:r>
              <a:rPr lang="fr-FR" sz="2000"/>
              <a:t>Chez Hélène c’est joli, tu vois ? Y’a plein de fleurs roses partout, c’est bien ordonné et y’a même un super beau gosse ténébreux à la guitare derrière un guignol en premier plan !</a:t>
            </a:r>
          </a:p>
        </p:txBody>
      </p:sp>
      <p:pic>
        <p:nvPicPr>
          <p:cNvPr id="3" name="Espace réservé du contenu 3"/>
          <p:cNvPicPr>
            <a:picLocks noGrp="1" noChangeAspect="1"/>
          </p:cNvPicPr>
          <p:nvPr>
            <p:ph idx="1"/>
          </p:nvPr>
        </p:nvPicPr>
        <p:blipFill>
          <a:blip r:embed="rId2"/>
          <a:stretch>
            <a:fillRect/>
          </a:stretch>
        </p:blipFill>
        <p:spPr>
          <a:xfrm>
            <a:off x="1554690" y="1600200"/>
            <a:ext cx="6034619" cy="4525959"/>
          </a:xfrm>
        </p:spPr>
      </p:pic>
    </p:spTree>
  </p:cSld>
  <p:clrMapOvr>
    <a:masterClrMapping/>
  </p:clrMapOvr>
  <p:transition spd="med" advTm="11021">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name="Slide12">
    <p:spTree>
      <p:nvGrpSpPr>
        <p:cNvPr id="1" name=""/>
        <p:cNvGrpSpPr/>
        <p:nvPr/>
      </p:nvGrpSpPr>
      <p:grpSpPr>
        <a:xfrm>
          <a:off x="0" y="0"/>
          <a:ext cx="0" cy="0"/>
          <a:chOff x="0" y="0"/>
          <a:chExt cx="0" cy="0"/>
        </a:xfrm>
      </p:grpSpPr>
      <p:sp>
        <p:nvSpPr>
          <p:cNvPr id="2" name="Titre 1"/>
          <p:cNvSpPr txBox="1">
            <a:spLocks noGrp="1"/>
          </p:cNvSpPr>
          <p:nvPr>
            <p:ph type="title"/>
          </p:nvPr>
        </p:nvSpPr>
        <p:spPr/>
        <p:txBody>
          <a:bodyPr/>
          <a:lstStyle/>
          <a:p>
            <a:pPr lvl="0"/>
            <a:r>
              <a:rPr lang="fr-FR" sz="2000"/>
              <a:t>Et Abel, tellement beau, tellement charmant, qu’il en fait craquer Marilyn,</a:t>
            </a:r>
            <a:br>
              <a:rPr lang="fr-FR" sz="2000"/>
            </a:br>
            <a:r>
              <a:rPr lang="fr-FR" sz="2000"/>
              <a:t>c’est pas magnifique la magie chez Souchu ?</a:t>
            </a:r>
          </a:p>
        </p:txBody>
      </p:sp>
      <p:pic>
        <p:nvPicPr>
          <p:cNvPr id="3" name="Espace réservé du contenu 3"/>
          <p:cNvPicPr>
            <a:picLocks noGrp="1" noChangeAspect="1"/>
          </p:cNvPicPr>
          <p:nvPr>
            <p:ph idx="1"/>
          </p:nvPr>
        </p:nvPicPr>
        <p:blipFill>
          <a:blip r:embed="rId2"/>
          <a:stretch>
            <a:fillRect/>
          </a:stretch>
        </p:blipFill>
        <p:spPr>
          <a:xfrm>
            <a:off x="1554690" y="1600200"/>
            <a:ext cx="6034619" cy="4525959"/>
          </a:xfrm>
        </p:spPr>
      </p:pic>
    </p:spTree>
  </p:cSld>
  <p:clrMapOvr>
    <a:masterClrMapping/>
  </p:clrMapOvr>
  <p:transition spd="slow" advTm="9857">
    <p:wip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name="Slide13">
    <p:spTree>
      <p:nvGrpSpPr>
        <p:cNvPr id="1" name=""/>
        <p:cNvGrpSpPr/>
        <p:nvPr/>
      </p:nvGrpSpPr>
      <p:grpSpPr>
        <a:xfrm>
          <a:off x="0" y="0"/>
          <a:ext cx="0" cy="0"/>
          <a:chOff x="0" y="0"/>
          <a:chExt cx="0" cy="0"/>
        </a:xfrm>
      </p:grpSpPr>
      <p:sp>
        <p:nvSpPr>
          <p:cNvPr id="2" name="Titre 1"/>
          <p:cNvSpPr txBox="1">
            <a:spLocks noGrp="1"/>
          </p:cNvSpPr>
          <p:nvPr>
            <p:ph type="title"/>
          </p:nvPr>
        </p:nvSpPr>
        <p:spPr/>
        <p:txBody>
          <a:bodyPr/>
          <a:lstStyle/>
          <a:p>
            <a:pPr lvl="0"/>
            <a:r>
              <a:rPr lang="fr-FR" sz="1800"/>
              <a:t>Bon tout n’est pas « beau tout rose » … On se bat (oui Abel bat Nico même allongé …) </a:t>
            </a:r>
            <a:br>
              <a:rPr lang="fr-FR" sz="1800"/>
            </a:br>
            <a:r>
              <a:rPr lang="fr-FR" sz="1800"/>
              <a:t>On donne des coups dans les CD bien ordonnés, on déboite les lattes </a:t>
            </a:r>
            <a:br>
              <a:rPr lang="fr-FR" sz="1800"/>
            </a:br>
            <a:r>
              <a:rPr lang="fr-FR" sz="1800"/>
              <a:t>du lit, on fait peur à Sucette …</a:t>
            </a:r>
          </a:p>
        </p:txBody>
      </p:sp>
      <p:pic>
        <p:nvPicPr>
          <p:cNvPr id="3" name="Espace réservé du contenu 3"/>
          <p:cNvPicPr>
            <a:picLocks noGrp="1" noChangeAspect="1"/>
          </p:cNvPicPr>
          <p:nvPr>
            <p:ph idx="1"/>
          </p:nvPr>
        </p:nvPicPr>
        <p:blipFill>
          <a:blip r:embed="rId2"/>
          <a:stretch>
            <a:fillRect/>
          </a:stretch>
        </p:blipFill>
        <p:spPr>
          <a:xfrm>
            <a:off x="1554690" y="1600200"/>
            <a:ext cx="6034619" cy="4525959"/>
          </a:xfrm>
        </p:spPr>
      </p:pic>
      <p:sp>
        <p:nvSpPr>
          <p:cNvPr id="4" name="ZoneTexte 4"/>
          <p:cNvSpPr txBox="1"/>
          <p:nvPr/>
        </p:nvSpPr>
        <p:spPr>
          <a:xfrm>
            <a:off x="1907703" y="6237314"/>
            <a:ext cx="3763469" cy="369335"/>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fr-FR" sz="1800" b="0" i="0" u="none" strike="noStrike" kern="1200" cap="none" spc="0" baseline="0">
                <a:solidFill>
                  <a:srgbClr val="000000"/>
                </a:solidFill>
                <a:uFillTx/>
                <a:latin typeface="Calibri"/>
              </a:rPr>
              <a:t>Elle aboie derrière la porte, chui sûr …</a:t>
            </a:r>
          </a:p>
        </p:txBody>
      </p:sp>
    </p:spTree>
  </p:cSld>
  <p:clrMapOvr>
    <a:masterClrMapping/>
  </p:clrMapOvr>
  <p:transition spd="slow" advTm="13824">
    <p:push dir="u"/>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name="Slide14">
    <p:spTree>
      <p:nvGrpSpPr>
        <p:cNvPr id="1" name=""/>
        <p:cNvGrpSpPr/>
        <p:nvPr/>
      </p:nvGrpSpPr>
      <p:grpSpPr>
        <a:xfrm>
          <a:off x="0" y="0"/>
          <a:ext cx="0" cy="0"/>
          <a:chOff x="0" y="0"/>
          <a:chExt cx="0" cy="0"/>
        </a:xfrm>
      </p:grpSpPr>
      <p:sp>
        <p:nvSpPr>
          <p:cNvPr id="2" name="Titre 1"/>
          <p:cNvSpPr txBox="1">
            <a:spLocks noGrp="1"/>
          </p:cNvSpPr>
          <p:nvPr>
            <p:ph type="title"/>
          </p:nvPr>
        </p:nvSpPr>
        <p:spPr/>
        <p:txBody>
          <a:bodyPr/>
          <a:lstStyle/>
          <a:p>
            <a:pPr lvl="0"/>
            <a:r>
              <a:rPr lang="fr-FR" sz="4000"/>
              <a:t>On fini par faire des photos compromettantes …</a:t>
            </a:r>
            <a:br>
              <a:rPr lang="fr-FR" sz="4000"/>
            </a:br>
            <a:r>
              <a:rPr lang="fr-FR" sz="1300"/>
              <a:t>(la magie de Marilyn ça !)</a:t>
            </a:r>
            <a:endParaRPr lang="fr-FR" sz="4000"/>
          </a:p>
        </p:txBody>
      </p:sp>
      <p:pic>
        <p:nvPicPr>
          <p:cNvPr id="3" name="Espace réservé du contenu 3"/>
          <p:cNvPicPr>
            <a:picLocks noGrp="1" noChangeAspect="1"/>
          </p:cNvPicPr>
          <p:nvPr>
            <p:ph idx="1"/>
          </p:nvPr>
        </p:nvPicPr>
        <p:blipFill>
          <a:blip r:embed="rId2"/>
          <a:stretch>
            <a:fillRect/>
          </a:stretch>
        </p:blipFill>
        <p:spPr>
          <a:xfrm>
            <a:off x="1554690" y="1600200"/>
            <a:ext cx="6034619" cy="4525959"/>
          </a:xfrm>
        </p:spPr>
      </p:pic>
    </p:spTree>
  </p:cSld>
  <p:clrMapOvr>
    <a:masterClrMapping/>
  </p:clrMapOvr>
  <p:transition spd="slow" advTm="8598">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name="Slide15">
    <p:spTree>
      <p:nvGrpSpPr>
        <p:cNvPr id="1" name=""/>
        <p:cNvGrpSpPr/>
        <p:nvPr/>
      </p:nvGrpSpPr>
      <p:grpSpPr>
        <a:xfrm>
          <a:off x="0" y="0"/>
          <a:ext cx="0" cy="0"/>
          <a:chOff x="0" y="0"/>
          <a:chExt cx="0" cy="0"/>
        </a:xfrm>
      </p:grpSpPr>
      <p:sp>
        <p:nvSpPr>
          <p:cNvPr id="2" name="Titre 1"/>
          <p:cNvSpPr txBox="1">
            <a:spLocks noGrp="1"/>
          </p:cNvSpPr>
          <p:nvPr>
            <p:ph type="title"/>
          </p:nvPr>
        </p:nvSpPr>
        <p:spPr/>
        <p:txBody>
          <a:bodyPr/>
          <a:lstStyle/>
          <a:p>
            <a:pPr lvl="0"/>
            <a:r>
              <a:rPr lang="fr-FR"/>
              <a:t>Et hop ! On déguise l’Alsacien !</a:t>
            </a:r>
          </a:p>
        </p:txBody>
      </p:sp>
      <p:pic>
        <p:nvPicPr>
          <p:cNvPr id="3" name="Espace réservé du contenu 3"/>
          <p:cNvPicPr>
            <a:picLocks noGrp="1" noChangeAspect="1"/>
          </p:cNvPicPr>
          <p:nvPr>
            <p:ph idx="1"/>
          </p:nvPr>
        </p:nvPicPr>
        <p:blipFill>
          <a:blip r:embed="rId2"/>
          <a:stretch>
            <a:fillRect/>
          </a:stretch>
        </p:blipFill>
        <p:spPr>
          <a:xfrm>
            <a:off x="2915820" y="1412775"/>
            <a:ext cx="3395514" cy="4525959"/>
          </a:xfrm>
        </p:spPr>
      </p:pic>
      <p:sp>
        <p:nvSpPr>
          <p:cNvPr id="4" name="ZoneTexte 4"/>
          <p:cNvSpPr txBox="1"/>
          <p:nvPr/>
        </p:nvSpPr>
        <p:spPr>
          <a:xfrm rot="19795680">
            <a:off x="1113925" y="2741580"/>
            <a:ext cx="1600821" cy="369335"/>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fr-FR" sz="1800" b="0" i="0" u="none" strike="noStrike" kern="1200" cap="none" spc="0" baseline="0">
                <a:solidFill>
                  <a:srgbClr val="000000"/>
                </a:solidFill>
                <a:uFillTx/>
                <a:latin typeface="Calibri"/>
              </a:rPr>
              <a:t>Docteur Who ?</a:t>
            </a:r>
          </a:p>
        </p:txBody>
      </p:sp>
      <p:sp>
        <p:nvSpPr>
          <p:cNvPr id="5" name="ZoneTexte 5"/>
          <p:cNvSpPr txBox="1"/>
          <p:nvPr/>
        </p:nvSpPr>
        <p:spPr>
          <a:xfrm rot="1608556">
            <a:off x="383130" y="3836978"/>
            <a:ext cx="2216441" cy="369335"/>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fr-FR" sz="1800" b="0" i="0" u="none" strike="noStrike" kern="1200" cap="none" spc="0" baseline="0">
                <a:solidFill>
                  <a:srgbClr val="000000"/>
                </a:solidFill>
                <a:uFillTx/>
                <a:latin typeface="Calibri"/>
              </a:rPr>
              <a:t>Non Docteur Sheperd</a:t>
            </a:r>
          </a:p>
        </p:txBody>
      </p:sp>
      <p:sp>
        <p:nvSpPr>
          <p:cNvPr id="6" name="ZoneTexte 6"/>
          <p:cNvSpPr txBox="1"/>
          <p:nvPr/>
        </p:nvSpPr>
        <p:spPr>
          <a:xfrm rot="19902801">
            <a:off x="378287" y="5054658"/>
            <a:ext cx="2161358" cy="646334"/>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fr-FR" sz="1800" b="0" i="0" u="none" strike="noStrike" kern="1200" cap="none" spc="0" baseline="0">
                <a:solidFill>
                  <a:srgbClr val="000000"/>
                </a:solidFill>
                <a:uFillTx/>
                <a:latin typeface="Calibri"/>
              </a:rPr>
              <a:t>Heu… T’es sûr qu’il</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fr-FR" sz="1800" b="0" i="0" u="none" strike="noStrike" kern="1200" cap="none" spc="0" baseline="0">
                <a:solidFill>
                  <a:srgbClr val="000000"/>
                </a:solidFill>
                <a:uFillTx/>
                <a:latin typeface="Calibri"/>
              </a:rPr>
              <a:t>ressemble à un doc ?</a:t>
            </a:r>
          </a:p>
        </p:txBody>
      </p:sp>
      <p:sp>
        <p:nvSpPr>
          <p:cNvPr id="7" name="ZoneTexte 7"/>
          <p:cNvSpPr txBox="1"/>
          <p:nvPr/>
        </p:nvSpPr>
        <p:spPr>
          <a:xfrm rot="1392941">
            <a:off x="6687169" y="2066809"/>
            <a:ext cx="2050944" cy="923333"/>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fr-FR" sz="1800" b="0" i="0" u="none" strike="noStrike" kern="1200" cap="none" spc="0" baseline="0">
                <a:solidFill>
                  <a:srgbClr val="000000"/>
                </a:solidFill>
                <a:uFillTx/>
                <a:latin typeface="Calibri"/>
              </a:rPr>
              <a:t>J’ai juste une</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fr-FR" sz="1800" b="0" i="0" u="none" strike="noStrike" kern="1200" cap="none" spc="0" baseline="0">
                <a:solidFill>
                  <a:srgbClr val="000000"/>
                </a:solidFill>
                <a:uFillTx/>
                <a:latin typeface="Calibri"/>
              </a:rPr>
              <a:t>serpillère sur la tête</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fr-FR" sz="1800" b="0" i="0" u="none" strike="noStrike" kern="1200" cap="none" spc="0" baseline="0">
                <a:solidFill>
                  <a:srgbClr val="000000"/>
                </a:solidFill>
                <a:uFillTx/>
                <a:latin typeface="Calibri"/>
              </a:rPr>
              <a:t>les mecs …</a:t>
            </a:r>
          </a:p>
        </p:txBody>
      </p:sp>
      <p:sp>
        <p:nvSpPr>
          <p:cNvPr id="8" name="ZoneTexte 8"/>
          <p:cNvSpPr txBox="1"/>
          <p:nvPr/>
        </p:nvSpPr>
        <p:spPr>
          <a:xfrm rot="20668456">
            <a:off x="6661260" y="3617164"/>
            <a:ext cx="2069799" cy="923333"/>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fr-FR" sz="1800" b="0" i="0" u="none" strike="noStrike" kern="1200" cap="none" spc="0" baseline="0">
                <a:solidFill>
                  <a:srgbClr val="000000"/>
                </a:solidFill>
                <a:uFillTx/>
                <a:latin typeface="Calibri"/>
              </a:rPr>
              <a:t>Mais t’es beau avec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fr-FR" sz="1800" b="0" i="0" u="none" strike="noStrike" kern="1200" cap="none" spc="0" baseline="0">
                <a:solidFill>
                  <a:srgbClr val="000000"/>
                </a:solidFill>
                <a:uFillTx/>
                <a:latin typeface="Calibri"/>
              </a:rPr>
              <a:t>les fleurs roses et</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fr-FR" sz="1800" b="0" i="0" u="none" strike="noStrike" kern="1200" cap="none" spc="0" baseline="0">
                <a:solidFill>
                  <a:srgbClr val="000000"/>
                </a:solidFill>
                <a:uFillTx/>
                <a:latin typeface="Calibri"/>
              </a:rPr>
              <a:t>la couette roi lion !</a:t>
            </a:r>
          </a:p>
        </p:txBody>
      </p:sp>
      <p:sp>
        <p:nvSpPr>
          <p:cNvPr id="9" name="ZoneTexte 9"/>
          <p:cNvSpPr txBox="1"/>
          <p:nvPr/>
        </p:nvSpPr>
        <p:spPr>
          <a:xfrm>
            <a:off x="7092278" y="5050212"/>
            <a:ext cx="1106396" cy="369335"/>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fr-FR" sz="1800" b="0" i="0" u="none" strike="noStrike" kern="1200" cap="none" spc="0" baseline="0">
                <a:solidFill>
                  <a:srgbClr val="000000"/>
                </a:solidFill>
                <a:uFillTx/>
                <a:latin typeface="Calibri"/>
              </a:rPr>
              <a:t>gnagnaa !</a:t>
            </a:r>
          </a:p>
        </p:txBody>
      </p:sp>
      <p:sp>
        <p:nvSpPr>
          <p:cNvPr id="10" name="ZoneTexte 10"/>
          <p:cNvSpPr txBox="1"/>
          <p:nvPr/>
        </p:nvSpPr>
        <p:spPr>
          <a:xfrm rot="977317">
            <a:off x="6804250" y="5877279"/>
            <a:ext cx="1750481" cy="369335"/>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fr-FR" sz="1800" b="0" i="0" u="none" strike="noStrike" kern="1200" cap="none" spc="0" baseline="0">
                <a:solidFill>
                  <a:srgbClr val="000000"/>
                </a:solidFill>
                <a:uFillTx/>
                <a:latin typeface="Calibri"/>
              </a:rPr>
              <a:t>Râle pas Nico ;) !</a:t>
            </a:r>
          </a:p>
        </p:txBody>
      </p:sp>
      <p:sp>
        <p:nvSpPr>
          <p:cNvPr id="11" name="ZoneTexte 11"/>
          <p:cNvSpPr txBox="1"/>
          <p:nvPr/>
        </p:nvSpPr>
        <p:spPr>
          <a:xfrm>
            <a:off x="3261728" y="5989850"/>
            <a:ext cx="2903485" cy="461662"/>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fr-FR" sz="2400" b="0" i="0" u="none" strike="noStrike" kern="1200" cap="none" spc="0" baseline="0">
                <a:solidFill>
                  <a:srgbClr val="77933C"/>
                </a:solidFill>
                <a:uFillTx/>
                <a:latin typeface="Calibri"/>
              </a:rPr>
              <a:t>Bon on quitte Paris ??</a:t>
            </a:r>
          </a:p>
        </p:txBody>
      </p:sp>
      <p:sp>
        <p:nvSpPr>
          <p:cNvPr id="12" name="ZoneTexte 12"/>
          <p:cNvSpPr txBox="1"/>
          <p:nvPr/>
        </p:nvSpPr>
        <p:spPr>
          <a:xfrm>
            <a:off x="3819878" y="6364041"/>
            <a:ext cx="1544202" cy="369335"/>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fr-FR" sz="1800" b="0" i="0" u="none" strike="noStrike" kern="1200" cap="none" spc="0" baseline="0">
                <a:solidFill>
                  <a:srgbClr val="77933C"/>
                </a:solidFill>
                <a:uFillTx/>
                <a:latin typeface="Calibri"/>
              </a:rPr>
              <a:t>Pour aller où ?</a:t>
            </a:r>
          </a:p>
        </p:txBody>
      </p:sp>
    </p:spTree>
  </p:cSld>
  <p:clrMapOvr>
    <a:masterClrMapping/>
  </p:clrMapOvr>
  <p:transition spd="med" advTm="13751">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name="Slide16">
    <p:spTree>
      <p:nvGrpSpPr>
        <p:cNvPr id="1" name=""/>
        <p:cNvGrpSpPr/>
        <p:nvPr/>
      </p:nvGrpSpPr>
      <p:grpSpPr>
        <a:xfrm>
          <a:off x="0" y="0"/>
          <a:ext cx="0" cy="0"/>
          <a:chOff x="0" y="0"/>
          <a:chExt cx="0" cy="0"/>
        </a:xfrm>
      </p:grpSpPr>
      <p:sp>
        <p:nvSpPr>
          <p:cNvPr id="2" name="Titre 1"/>
          <p:cNvSpPr txBox="1">
            <a:spLocks noGrp="1"/>
          </p:cNvSpPr>
          <p:nvPr>
            <p:ph type="title"/>
          </p:nvPr>
        </p:nvSpPr>
        <p:spPr/>
        <p:txBody>
          <a:bodyPr/>
          <a:lstStyle/>
          <a:p>
            <a:pPr lvl="0"/>
            <a:r>
              <a:rPr lang="fr-FR" sz="8000">
                <a:latin typeface="Chiller" pitchFamily="82"/>
              </a:rPr>
              <a:t>NANTES</a:t>
            </a:r>
          </a:p>
        </p:txBody>
      </p:sp>
      <p:pic>
        <p:nvPicPr>
          <p:cNvPr id="3" name="Espace réservé du contenu 3"/>
          <p:cNvPicPr>
            <a:picLocks noGrp="1" noChangeAspect="1"/>
          </p:cNvPicPr>
          <p:nvPr>
            <p:ph idx="1"/>
          </p:nvPr>
        </p:nvPicPr>
        <p:blipFill>
          <a:blip r:embed="rId2"/>
          <a:stretch>
            <a:fillRect/>
          </a:stretch>
        </p:blipFill>
        <p:spPr>
          <a:xfrm>
            <a:off x="1554690" y="1600200"/>
            <a:ext cx="6034619" cy="4525959"/>
          </a:xfrm>
        </p:spPr>
      </p:pic>
    </p:spTree>
  </p:cSld>
  <p:clrMapOvr>
    <a:masterClrMapping/>
  </p:clrMapOvr>
  <p:transition spd="slow" advTm="3293">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name="Slide17">
    <p:spTree>
      <p:nvGrpSpPr>
        <p:cNvPr id="1" name=""/>
        <p:cNvGrpSpPr/>
        <p:nvPr/>
      </p:nvGrpSpPr>
      <p:grpSpPr>
        <a:xfrm>
          <a:off x="0" y="0"/>
          <a:ext cx="0" cy="0"/>
          <a:chOff x="0" y="0"/>
          <a:chExt cx="0" cy="0"/>
        </a:xfrm>
      </p:grpSpPr>
      <p:sp>
        <p:nvSpPr>
          <p:cNvPr id="2" name="Titre 1"/>
          <p:cNvSpPr txBox="1">
            <a:spLocks noGrp="1"/>
          </p:cNvSpPr>
          <p:nvPr>
            <p:ph type="title"/>
          </p:nvPr>
        </p:nvSpPr>
        <p:spPr>
          <a:xfrm>
            <a:off x="421200" y="116631"/>
            <a:ext cx="8229600" cy="864098"/>
          </a:xfrm>
        </p:spPr>
        <p:txBody>
          <a:bodyPr/>
          <a:lstStyle/>
          <a:p>
            <a:pPr lvl="0"/>
            <a:r>
              <a:rPr lang="fr-FR" sz="2800">
                <a:latin typeface="Adobe Hebrew" pitchFamily="18"/>
                <a:cs typeface="Adobe Hebrew" pitchFamily="18"/>
              </a:rPr>
              <a:t>Il parait qu’on peut tenir à 5 dans un 15 m²</a:t>
            </a:r>
          </a:p>
        </p:txBody>
      </p:sp>
      <p:pic>
        <p:nvPicPr>
          <p:cNvPr id="3" name="Espace réservé du contenu 3"/>
          <p:cNvPicPr>
            <a:picLocks noGrp="1" noChangeAspect="1"/>
          </p:cNvPicPr>
          <p:nvPr>
            <p:ph idx="1"/>
          </p:nvPr>
        </p:nvPicPr>
        <p:blipFill>
          <a:blip r:embed="rId2"/>
          <a:stretch>
            <a:fillRect/>
          </a:stretch>
        </p:blipFill>
        <p:spPr>
          <a:xfrm>
            <a:off x="-3108" y="1700811"/>
            <a:ext cx="2952332" cy="2214247"/>
          </a:xfrm>
        </p:spPr>
      </p:pic>
      <p:pic>
        <p:nvPicPr>
          <p:cNvPr id="4" name="Image 4"/>
          <p:cNvPicPr>
            <a:picLocks noChangeAspect="1"/>
          </p:cNvPicPr>
          <p:nvPr/>
        </p:nvPicPr>
        <p:blipFill>
          <a:blip r:embed="rId3"/>
          <a:stretch>
            <a:fillRect/>
          </a:stretch>
        </p:blipFill>
        <p:spPr>
          <a:xfrm>
            <a:off x="3059829" y="1700811"/>
            <a:ext cx="2952332" cy="2214247"/>
          </a:xfrm>
          <a:prstGeom prst="rect">
            <a:avLst/>
          </a:prstGeom>
          <a:noFill/>
          <a:ln>
            <a:noFill/>
          </a:ln>
        </p:spPr>
      </p:pic>
      <p:pic>
        <p:nvPicPr>
          <p:cNvPr id="5" name="Image 5"/>
          <p:cNvPicPr>
            <a:picLocks noChangeAspect="1"/>
          </p:cNvPicPr>
          <p:nvPr/>
        </p:nvPicPr>
        <p:blipFill>
          <a:blip r:embed="rId4"/>
          <a:stretch>
            <a:fillRect/>
          </a:stretch>
        </p:blipFill>
        <p:spPr>
          <a:xfrm>
            <a:off x="6122100" y="1700811"/>
            <a:ext cx="2952332" cy="2214247"/>
          </a:xfrm>
          <a:prstGeom prst="rect">
            <a:avLst/>
          </a:prstGeom>
          <a:noFill/>
          <a:ln>
            <a:noFill/>
          </a:ln>
        </p:spPr>
      </p:pic>
      <p:pic>
        <p:nvPicPr>
          <p:cNvPr id="6" name="Image 6"/>
          <p:cNvPicPr>
            <a:picLocks noChangeAspect="1"/>
          </p:cNvPicPr>
          <p:nvPr/>
        </p:nvPicPr>
        <p:blipFill>
          <a:blip r:embed="rId5"/>
          <a:stretch>
            <a:fillRect/>
          </a:stretch>
        </p:blipFill>
        <p:spPr>
          <a:xfrm>
            <a:off x="6157798" y="4390811"/>
            <a:ext cx="3001554" cy="2251161"/>
          </a:xfrm>
          <a:prstGeom prst="rect">
            <a:avLst/>
          </a:prstGeom>
          <a:noFill/>
          <a:ln>
            <a:noFill/>
          </a:ln>
        </p:spPr>
      </p:pic>
      <p:pic>
        <p:nvPicPr>
          <p:cNvPr id="7" name="Image 7"/>
          <p:cNvPicPr>
            <a:picLocks noChangeAspect="1"/>
          </p:cNvPicPr>
          <p:nvPr/>
        </p:nvPicPr>
        <p:blipFill>
          <a:blip r:embed="rId6"/>
          <a:stretch>
            <a:fillRect/>
          </a:stretch>
        </p:blipFill>
        <p:spPr>
          <a:xfrm>
            <a:off x="3084984" y="4481739"/>
            <a:ext cx="2880323" cy="2160242"/>
          </a:xfrm>
          <a:prstGeom prst="rect">
            <a:avLst/>
          </a:prstGeom>
          <a:noFill/>
          <a:ln>
            <a:noFill/>
          </a:ln>
        </p:spPr>
      </p:pic>
      <p:pic>
        <p:nvPicPr>
          <p:cNvPr id="8" name="Image 8"/>
          <p:cNvPicPr>
            <a:picLocks noChangeAspect="1"/>
          </p:cNvPicPr>
          <p:nvPr/>
        </p:nvPicPr>
        <p:blipFill>
          <a:blip r:embed="rId7"/>
          <a:stretch>
            <a:fillRect/>
          </a:stretch>
        </p:blipFill>
        <p:spPr>
          <a:xfrm>
            <a:off x="86813" y="4509116"/>
            <a:ext cx="2843811" cy="2132856"/>
          </a:xfrm>
          <a:prstGeom prst="rect">
            <a:avLst/>
          </a:prstGeom>
          <a:noFill/>
          <a:ln>
            <a:noFill/>
          </a:ln>
        </p:spPr>
      </p:pic>
      <p:sp>
        <p:nvSpPr>
          <p:cNvPr id="9" name="ZoneTexte 9"/>
          <p:cNvSpPr txBox="1"/>
          <p:nvPr/>
        </p:nvSpPr>
        <p:spPr>
          <a:xfrm>
            <a:off x="107506" y="1331476"/>
            <a:ext cx="2594043" cy="369335"/>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fr-FR" sz="1200" b="0" i="0" u="none" strike="noStrike" kern="1200" cap="none" spc="0" baseline="0">
                <a:solidFill>
                  <a:srgbClr val="000000"/>
                </a:solidFill>
                <a:uFillTx/>
                <a:latin typeface="Calibri"/>
              </a:rPr>
              <a:t>Y’a de la place pour se faire les ongles</a:t>
            </a:r>
            <a:r>
              <a:rPr lang="fr-FR" sz="1800" b="0" i="0" u="none" strike="noStrike" kern="1200" cap="none" spc="0" baseline="0">
                <a:solidFill>
                  <a:srgbClr val="000000"/>
                </a:solidFill>
                <a:uFillTx/>
                <a:latin typeface="Calibri"/>
              </a:rPr>
              <a:t>.</a:t>
            </a:r>
          </a:p>
        </p:txBody>
      </p:sp>
      <p:sp>
        <p:nvSpPr>
          <p:cNvPr id="10" name="ZoneTexte 10"/>
          <p:cNvSpPr txBox="1"/>
          <p:nvPr/>
        </p:nvSpPr>
        <p:spPr>
          <a:xfrm>
            <a:off x="3084984" y="1331476"/>
            <a:ext cx="1940722" cy="369335"/>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fr-FR" sz="1200" b="0" i="0" u="none" strike="noStrike" kern="1200" cap="none" spc="0" baseline="0">
                <a:solidFill>
                  <a:srgbClr val="000000"/>
                </a:solidFill>
                <a:uFillTx/>
                <a:latin typeface="Calibri"/>
              </a:rPr>
              <a:t>Pour étaler tous les dessins</a:t>
            </a:r>
            <a:r>
              <a:rPr lang="fr-FR" sz="1800" b="0" i="0" u="none" strike="noStrike" kern="1200" cap="none" spc="0" baseline="0">
                <a:solidFill>
                  <a:srgbClr val="000000"/>
                </a:solidFill>
                <a:uFillTx/>
                <a:latin typeface="Calibri"/>
              </a:rPr>
              <a:t>.</a:t>
            </a:r>
          </a:p>
        </p:txBody>
      </p:sp>
      <p:sp>
        <p:nvSpPr>
          <p:cNvPr id="11" name="ZoneTexte 11"/>
          <p:cNvSpPr txBox="1"/>
          <p:nvPr/>
        </p:nvSpPr>
        <p:spPr>
          <a:xfrm>
            <a:off x="6122100" y="1440079"/>
            <a:ext cx="2525755" cy="276999"/>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fr-FR" sz="1200" b="0" i="0" u="none" strike="noStrike" kern="1200" cap="none" spc="0" baseline="0">
                <a:solidFill>
                  <a:srgbClr val="000000"/>
                </a:solidFill>
                <a:uFillTx/>
                <a:latin typeface="Calibri"/>
              </a:rPr>
              <a:t>Pour prendre des photos de top star !</a:t>
            </a:r>
          </a:p>
        </p:txBody>
      </p:sp>
      <p:sp>
        <p:nvSpPr>
          <p:cNvPr id="12" name="ZoneTexte 12"/>
          <p:cNvSpPr txBox="1"/>
          <p:nvPr/>
        </p:nvSpPr>
        <p:spPr>
          <a:xfrm>
            <a:off x="6157798" y="3933053"/>
            <a:ext cx="3067446" cy="461662"/>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fr-FR" sz="1200" b="0" i="0" u="none" strike="noStrike" kern="1200" cap="none" spc="0" baseline="0">
                <a:solidFill>
                  <a:srgbClr val="000000"/>
                </a:solidFill>
                <a:uFillTx/>
                <a:latin typeface="Calibri"/>
              </a:rPr>
              <a:t>Pour un Tom, qui a dut dormir à côté du frigo,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fr-FR" sz="1200" b="0" i="0" u="none" strike="noStrike" kern="1200" cap="none" spc="0" baseline="0">
                <a:solidFill>
                  <a:srgbClr val="000000"/>
                </a:solidFill>
                <a:uFillTx/>
                <a:latin typeface="Calibri"/>
              </a:rPr>
              <a:t>ça ne se voit pas, n’est-ce pas ?</a:t>
            </a:r>
          </a:p>
        </p:txBody>
      </p:sp>
      <p:sp>
        <p:nvSpPr>
          <p:cNvPr id="13" name="ZoneTexte 13"/>
          <p:cNvSpPr txBox="1"/>
          <p:nvPr/>
        </p:nvSpPr>
        <p:spPr>
          <a:xfrm>
            <a:off x="3131838" y="4005062"/>
            <a:ext cx="2304800" cy="461662"/>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fr-FR" sz="1200" b="0" i="0" u="none" strike="noStrike" kern="1200" cap="none" spc="0" baseline="0">
                <a:solidFill>
                  <a:srgbClr val="000000"/>
                </a:solidFill>
                <a:uFillTx/>
                <a:latin typeface="Calibri"/>
              </a:rPr>
              <a:t>Bon certes, on est un peu serré …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fr-FR" sz="1200" b="0" i="0" u="none" strike="noStrike" kern="1200" cap="none" spc="0" baseline="0">
                <a:solidFill>
                  <a:srgbClr val="000000"/>
                </a:solidFill>
                <a:uFillTx/>
                <a:latin typeface="Calibri"/>
              </a:rPr>
              <a:t>mais on rigole bien !</a:t>
            </a:r>
          </a:p>
        </p:txBody>
      </p:sp>
      <p:sp>
        <p:nvSpPr>
          <p:cNvPr id="14" name="ZoneTexte 14"/>
          <p:cNvSpPr txBox="1"/>
          <p:nvPr/>
        </p:nvSpPr>
        <p:spPr>
          <a:xfrm>
            <a:off x="107506" y="4235893"/>
            <a:ext cx="2772808" cy="276999"/>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fr-FR" sz="1200" b="0" i="0" u="none" strike="noStrike" kern="1200" cap="none" spc="0" baseline="0">
                <a:solidFill>
                  <a:srgbClr val="000000"/>
                </a:solidFill>
                <a:uFillTx/>
                <a:latin typeface="Calibri"/>
              </a:rPr>
              <a:t>Enfin, Pablo n’a pas l’air convaincu ha ha !</a:t>
            </a:r>
          </a:p>
        </p:txBody>
      </p:sp>
    </p:spTree>
  </p:cSld>
  <p:clrMapOvr>
    <a:masterClrMapping/>
  </p:clrMapOvr>
  <p:transition spd="med" advTm="15611">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name="Slide18">
    <p:spTree>
      <p:nvGrpSpPr>
        <p:cNvPr id="1" name=""/>
        <p:cNvGrpSpPr/>
        <p:nvPr/>
      </p:nvGrpSpPr>
      <p:grpSpPr>
        <a:xfrm>
          <a:off x="0" y="0"/>
          <a:ext cx="0" cy="0"/>
          <a:chOff x="0" y="0"/>
          <a:chExt cx="0" cy="0"/>
        </a:xfrm>
      </p:grpSpPr>
      <p:sp>
        <p:nvSpPr>
          <p:cNvPr id="2" name="Titre 1"/>
          <p:cNvSpPr txBox="1">
            <a:spLocks noGrp="1"/>
          </p:cNvSpPr>
          <p:nvPr>
            <p:ph type="title"/>
          </p:nvPr>
        </p:nvSpPr>
        <p:spPr/>
        <p:txBody>
          <a:bodyPr/>
          <a:lstStyle/>
          <a:p>
            <a:pPr lvl="0"/>
            <a:r>
              <a:rPr lang="fr-FR"/>
              <a:t>Alors on dit BYE BYE NANTES !!!</a:t>
            </a:r>
          </a:p>
        </p:txBody>
      </p:sp>
      <p:pic>
        <p:nvPicPr>
          <p:cNvPr id="3" name="Espace réservé du contenu 3"/>
          <p:cNvPicPr>
            <a:picLocks noGrp="1" noChangeAspect="1"/>
          </p:cNvPicPr>
          <p:nvPr>
            <p:ph idx="1"/>
          </p:nvPr>
        </p:nvPicPr>
        <p:blipFill>
          <a:blip r:embed="rId2"/>
          <a:stretch>
            <a:fillRect/>
          </a:stretch>
        </p:blipFill>
        <p:spPr>
          <a:xfrm>
            <a:off x="1554690" y="1600200"/>
            <a:ext cx="6034619" cy="4525959"/>
          </a:xfrm>
        </p:spPr>
      </p:pic>
    </p:spTree>
  </p:cSld>
  <p:clrMapOvr>
    <a:masterClrMapping/>
  </p:clrMapOvr>
  <p:transition spd="slow" advTm="3693">
    <p:push dir="u"/>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name="Slide19">
    <p:spTree>
      <p:nvGrpSpPr>
        <p:cNvPr id="1" name=""/>
        <p:cNvGrpSpPr/>
        <p:nvPr/>
      </p:nvGrpSpPr>
      <p:grpSpPr>
        <a:xfrm>
          <a:off x="0" y="0"/>
          <a:ext cx="0" cy="0"/>
          <a:chOff x="0" y="0"/>
          <a:chExt cx="0" cy="0"/>
        </a:xfrm>
      </p:grpSpPr>
      <p:sp>
        <p:nvSpPr>
          <p:cNvPr id="2" name="Titre 1"/>
          <p:cNvSpPr txBox="1">
            <a:spLocks noGrp="1"/>
          </p:cNvSpPr>
          <p:nvPr>
            <p:ph type="title"/>
          </p:nvPr>
        </p:nvSpPr>
        <p:spPr/>
        <p:txBody>
          <a:bodyPr/>
          <a:lstStyle/>
          <a:p>
            <a:pPr lvl="0"/>
            <a:r>
              <a:rPr lang="fr-FR" sz="2400"/>
              <a:t>WELCOME</a:t>
            </a:r>
            <a:r>
              <a:rPr lang="fr-FR" sz="4000"/>
              <a:t/>
            </a:r>
            <a:br>
              <a:rPr lang="fr-FR" sz="4000"/>
            </a:br>
            <a:r>
              <a:rPr lang="fr-FR" sz="4000">
                <a:latin typeface="Neuropol" pitchFamily="34"/>
              </a:rPr>
              <a:t>NEW YORK CITY !</a:t>
            </a:r>
          </a:p>
        </p:txBody>
      </p:sp>
      <p:pic>
        <p:nvPicPr>
          <p:cNvPr id="3" name="Espace réservé du contenu 3"/>
          <p:cNvPicPr>
            <a:picLocks noGrp="1" noChangeAspect="1"/>
          </p:cNvPicPr>
          <p:nvPr>
            <p:ph idx="1"/>
          </p:nvPr>
        </p:nvPicPr>
        <p:blipFill>
          <a:blip r:embed="rId2"/>
          <a:stretch>
            <a:fillRect/>
          </a:stretch>
        </p:blipFill>
        <p:spPr>
          <a:xfrm>
            <a:off x="1554690" y="1600200"/>
            <a:ext cx="6034619" cy="4525959"/>
          </a:xfrm>
        </p:spPr>
      </p:pic>
    </p:spTree>
  </p:cSld>
  <p:clrMapOvr>
    <a:masterClrMapping/>
  </p:clrMapOvr>
  <p:transition spd="slow" advTm="5976">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name="Slide20">
    <p:spTree>
      <p:nvGrpSpPr>
        <p:cNvPr id="1" name=""/>
        <p:cNvGrpSpPr/>
        <p:nvPr/>
      </p:nvGrpSpPr>
      <p:grpSpPr>
        <a:xfrm>
          <a:off x="0" y="0"/>
          <a:ext cx="0" cy="0"/>
          <a:chOff x="0" y="0"/>
          <a:chExt cx="0" cy="0"/>
        </a:xfrm>
      </p:grpSpPr>
      <p:sp>
        <p:nvSpPr>
          <p:cNvPr id="2" name="Titre 1"/>
          <p:cNvSpPr txBox="1">
            <a:spLocks noGrp="1"/>
          </p:cNvSpPr>
          <p:nvPr>
            <p:ph type="title"/>
          </p:nvPr>
        </p:nvSpPr>
        <p:spPr/>
        <p:txBody>
          <a:bodyPr/>
          <a:lstStyle/>
          <a:p>
            <a:pPr lvl="0"/>
            <a:r>
              <a:rPr lang="fr-FR" sz="3200"/>
              <a:t>On avait un superbe hôtel 5 étoiles, sans punaises de lit, s’il vous plait !</a:t>
            </a:r>
          </a:p>
        </p:txBody>
      </p:sp>
      <p:pic>
        <p:nvPicPr>
          <p:cNvPr id="3" name="Espace réservé du contenu 3"/>
          <p:cNvPicPr>
            <a:picLocks noGrp="1" noChangeAspect="1"/>
          </p:cNvPicPr>
          <p:nvPr>
            <p:ph idx="1"/>
          </p:nvPr>
        </p:nvPicPr>
        <p:blipFill>
          <a:blip r:embed="rId2"/>
          <a:stretch>
            <a:fillRect/>
          </a:stretch>
        </p:blipFill>
        <p:spPr>
          <a:xfrm>
            <a:off x="1554690" y="1600200"/>
            <a:ext cx="6034619" cy="4525959"/>
          </a:xfrm>
        </p:spPr>
      </p:pic>
    </p:spTree>
  </p:cSld>
  <p:clrMapOvr>
    <a:masterClrMapping/>
  </p:clrMapOvr>
  <p:transition spd="med" advTm="4995">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name="Slide21">
    <p:spTree>
      <p:nvGrpSpPr>
        <p:cNvPr id="1" name=""/>
        <p:cNvGrpSpPr/>
        <p:nvPr/>
      </p:nvGrpSpPr>
      <p:grpSpPr>
        <a:xfrm>
          <a:off x="0" y="0"/>
          <a:ext cx="0" cy="0"/>
          <a:chOff x="0" y="0"/>
          <a:chExt cx="0" cy="0"/>
        </a:xfrm>
      </p:grpSpPr>
      <p:sp>
        <p:nvSpPr>
          <p:cNvPr id="2" name="Titre 1"/>
          <p:cNvSpPr txBox="1">
            <a:spLocks noGrp="1"/>
          </p:cNvSpPr>
          <p:nvPr>
            <p:ph type="title"/>
          </p:nvPr>
        </p:nvSpPr>
        <p:spPr>
          <a:xfrm>
            <a:off x="395532" y="260649"/>
            <a:ext cx="8229600" cy="1143000"/>
          </a:xfrm>
        </p:spPr>
        <p:txBody>
          <a:bodyPr/>
          <a:lstStyle/>
          <a:p>
            <a:pPr lvl="0"/>
            <a:r>
              <a:rPr lang="fr-FR" sz="3200"/>
              <a:t>On souriait dans le métro, hé ouuaiis !! Nous on fait pas la gueule comme les Parisiens !</a:t>
            </a:r>
          </a:p>
        </p:txBody>
      </p:sp>
      <p:pic>
        <p:nvPicPr>
          <p:cNvPr id="3" name="Espace réservé du contenu 3"/>
          <p:cNvPicPr>
            <a:picLocks noGrp="1" noChangeAspect="1"/>
          </p:cNvPicPr>
          <p:nvPr>
            <p:ph idx="1"/>
          </p:nvPr>
        </p:nvPicPr>
        <p:blipFill>
          <a:blip r:embed="rId2"/>
          <a:stretch>
            <a:fillRect/>
          </a:stretch>
        </p:blipFill>
        <p:spPr>
          <a:xfrm>
            <a:off x="1554690" y="1600200"/>
            <a:ext cx="6034619" cy="4525959"/>
          </a:xfrm>
        </p:spPr>
      </p:pic>
    </p:spTree>
  </p:cSld>
  <p:clrMapOvr>
    <a:masterClrMapping/>
  </p:clrMapOvr>
  <p:transition spd="med" advTm="6863">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name="Slide22">
    <p:spTree>
      <p:nvGrpSpPr>
        <p:cNvPr id="1" name=""/>
        <p:cNvGrpSpPr/>
        <p:nvPr/>
      </p:nvGrpSpPr>
      <p:grpSpPr>
        <a:xfrm>
          <a:off x="0" y="0"/>
          <a:ext cx="0" cy="0"/>
          <a:chOff x="0" y="0"/>
          <a:chExt cx="0" cy="0"/>
        </a:xfrm>
      </p:grpSpPr>
      <p:pic>
        <p:nvPicPr>
          <p:cNvPr id="2" name="Image 5"/>
          <p:cNvPicPr>
            <a:picLocks noChangeAspect="1"/>
          </p:cNvPicPr>
          <p:nvPr/>
        </p:nvPicPr>
        <p:blipFill>
          <a:blip r:embed="rId2"/>
          <a:stretch>
            <a:fillRect/>
          </a:stretch>
        </p:blipFill>
        <p:spPr>
          <a:xfrm rot="20190952">
            <a:off x="3483871" y="1604598"/>
            <a:ext cx="3096341" cy="2322255"/>
          </a:xfrm>
          <a:prstGeom prst="rect">
            <a:avLst/>
          </a:prstGeom>
          <a:noFill/>
          <a:ln>
            <a:noFill/>
          </a:ln>
        </p:spPr>
      </p:pic>
      <p:sp>
        <p:nvSpPr>
          <p:cNvPr id="3" name="Titre 1"/>
          <p:cNvSpPr txBox="1">
            <a:spLocks noGrp="1"/>
          </p:cNvSpPr>
          <p:nvPr>
            <p:ph type="title"/>
          </p:nvPr>
        </p:nvSpPr>
        <p:spPr>
          <a:xfrm>
            <a:off x="417899" y="188640"/>
            <a:ext cx="8229600" cy="1143000"/>
          </a:xfrm>
        </p:spPr>
        <p:txBody>
          <a:bodyPr/>
          <a:lstStyle/>
          <a:p>
            <a:pPr lvl="0"/>
            <a:r>
              <a:rPr lang="fr-FR">
                <a:latin typeface="Adobe Song Std L" pitchFamily="18"/>
                <a:ea typeface="Adobe Song Std L" pitchFamily="18"/>
              </a:rPr>
              <a:t>On a vu des trucs de ouf !</a:t>
            </a:r>
          </a:p>
        </p:txBody>
      </p:sp>
      <p:pic>
        <p:nvPicPr>
          <p:cNvPr id="4" name="Espace réservé du contenu 3"/>
          <p:cNvPicPr>
            <a:picLocks noGrp="1" noChangeAspect="1"/>
          </p:cNvPicPr>
          <p:nvPr>
            <p:ph idx="1"/>
          </p:nvPr>
        </p:nvPicPr>
        <p:blipFill>
          <a:blip r:embed="rId3"/>
          <a:stretch>
            <a:fillRect/>
          </a:stretch>
        </p:blipFill>
        <p:spPr>
          <a:xfrm rot="20366278">
            <a:off x="930859" y="2802912"/>
            <a:ext cx="2328492" cy="3104662"/>
          </a:xfrm>
        </p:spPr>
      </p:pic>
      <p:pic>
        <p:nvPicPr>
          <p:cNvPr id="5" name="Image 4"/>
          <p:cNvPicPr>
            <a:picLocks noChangeAspect="1"/>
          </p:cNvPicPr>
          <p:nvPr/>
        </p:nvPicPr>
        <p:blipFill>
          <a:blip r:embed="rId4"/>
          <a:stretch>
            <a:fillRect/>
          </a:stretch>
        </p:blipFill>
        <p:spPr>
          <a:xfrm rot="453989">
            <a:off x="554720" y="1415692"/>
            <a:ext cx="3038862" cy="2279141"/>
          </a:xfrm>
          <a:prstGeom prst="rect">
            <a:avLst/>
          </a:prstGeom>
          <a:noFill/>
          <a:ln>
            <a:noFill/>
          </a:ln>
        </p:spPr>
      </p:pic>
      <p:pic>
        <p:nvPicPr>
          <p:cNvPr id="6" name="Image 6"/>
          <p:cNvPicPr>
            <a:picLocks noChangeAspect="1"/>
          </p:cNvPicPr>
          <p:nvPr/>
        </p:nvPicPr>
        <p:blipFill>
          <a:blip r:embed="rId5"/>
          <a:stretch>
            <a:fillRect/>
          </a:stretch>
        </p:blipFill>
        <p:spPr>
          <a:xfrm rot="635777">
            <a:off x="6382924" y="2165108"/>
            <a:ext cx="2187546" cy="2916725"/>
          </a:xfrm>
          <a:prstGeom prst="rect">
            <a:avLst/>
          </a:prstGeom>
          <a:noFill/>
          <a:ln>
            <a:noFill/>
          </a:ln>
        </p:spPr>
      </p:pic>
      <p:pic>
        <p:nvPicPr>
          <p:cNvPr id="7" name="Image 8"/>
          <p:cNvPicPr>
            <a:picLocks noChangeAspect="1"/>
          </p:cNvPicPr>
          <p:nvPr/>
        </p:nvPicPr>
        <p:blipFill>
          <a:blip r:embed="rId6"/>
          <a:stretch>
            <a:fillRect/>
          </a:stretch>
        </p:blipFill>
        <p:spPr>
          <a:xfrm rot="20351358">
            <a:off x="6420691" y="4688613"/>
            <a:ext cx="2112007" cy="1584005"/>
          </a:xfrm>
          <a:prstGeom prst="rect">
            <a:avLst/>
          </a:prstGeom>
          <a:noFill/>
          <a:ln>
            <a:noFill/>
          </a:ln>
        </p:spPr>
      </p:pic>
      <p:pic>
        <p:nvPicPr>
          <p:cNvPr id="8" name="Image 9"/>
          <p:cNvPicPr>
            <a:picLocks noChangeAspect="1"/>
          </p:cNvPicPr>
          <p:nvPr/>
        </p:nvPicPr>
        <p:blipFill>
          <a:blip r:embed="rId7"/>
          <a:stretch>
            <a:fillRect/>
          </a:stretch>
        </p:blipFill>
        <p:spPr>
          <a:xfrm rot="21164557">
            <a:off x="3475058" y="4047572"/>
            <a:ext cx="2631615" cy="1973704"/>
          </a:xfrm>
          <a:prstGeom prst="rect">
            <a:avLst/>
          </a:prstGeom>
          <a:noFill/>
          <a:ln>
            <a:noFill/>
          </a:ln>
        </p:spPr>
      </p:pic>
    </p:spTree>
  </p:cSld>
  <p:clrMapOvr>
    <a:masterClrMapping/>
  </p:clrMapOvr>
  <p:transition spd="med" advTm="8900">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name="Slide23">
    <p:spTree>
      <p:nvGrpSpPr>
        <p:cNvPr id="1" name=""/>
        <p:cNvGrpSpPr/>
        <p:nvPr/>
      </p:nvGrpSpPr>
      <p:grpSpPr>
        <a:xfrm>
          <a:off x="0" y="0"/>
          <a:ext cx="0" cy="0"/>
          <a:chOff x="0" y="0"/>
          <a:chExt cx="0" cy="0"/>
        </a:xfrm>
      </p:grpSpPr>
      <p:sp>
        <p:nvSpPr>
          <p:cNvPr id="2" name="Titre 1"/>
          <p:cNvSpPr txBox="1">
            <a:spLocks noGrp="1"/>
          </p:cNvSpPr>
          <p:nvPr>
            <p:ph type="title"/>
          </p:nvPr>
        </p:nvSpPr>
        <p:spPr/>
        <p:txBody>
          <a:bodyPr/>
          <a:lstStyle/>
          <a:p>
            <a:pPr lvl="0"/>
            <a:r>
              <a:rPr lang="fr-FR"/>
              <a:t>Des gens connus !</a:t>
            </a:r>
          </a:p>
        </p:txBody>
      </p:sp>
      <p:pic>
        <p:nvPicPr>
          <p:cNvPr id="3" name="Espace réservé du contenu 3"/>
          <p:cNvPicPr>
            <a:picLocks noGrp="1" noChangeAspect="1"/>
          </p:cNvPicPr>
          <p:nvPr>
            <p:ph idx="1"/>
          </p:nvPr>
        </p:nvPicPr>
        <p:blipFill>
          <a:blip r:embed="rId2"/>
          <a:stretch>
            <a:fillRect/>
          </a:stretch>
        </p:blipFill>
        <p:spPr>
          <a:xfrm>
            <a:off x="1554690" y="1600200"/>
            <a:ext cx="6034619" cy="4525959"/>
          </a:xfrm>
        </p:spPr>
      </p:pic>
    </p:spTree>
  </p:cSld>
  <p:clrMapOvr>
    <a:masterClrMapping/>
  </p:clrMapOvr>
  <p:transition spd="med" advTm="7347">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name="Slide24">
    <p:spTree>
      <p:nvGrpSpPr>
        <p:cNvPr id="1" name=""/>
        <p:cNvGrpSpPr/>
        <p:nvPr/>
      </p:nvGrpSpPr>
      <p:grpSpPr>
        <a:xfrm>
          <a:off x="0" y="0"/>
          <a:ext cx="0" cy="0"/>
          <a:chOff x="0" y="0"/>
          <a:chExt cx="0" cy="0"/>
        </a:xfrm>
      </p:grpSpPr>
      <p:sp>
        <p:nvSpPr>
          <p:cNvPr id="2" name="Titre 1"/>
          <p:cNvSpPr txBox="1">
            <a:spLocks noGrp="1"/>
          </p:cNvSpPr>
          <p:nvPr>
            <p:ph type="title"/>
          </p:nvPr>
        </p:nvSpPr>
        <p:spPr/>
        <p:txBody>
          <a:bodyPr/>
          <a:lstStyle/>
          <a:p>
            <a:pPr lvl="0"/>
            <a:r>
              <a:rPr lang="fr-FR" sz="2400"/>
              <a:t>Et des trucs … humm « foutage de gueule »</a:t>
            </a:r>
          </a:p>
        </p:txBody>
      </p:sp>
      <p:pic>
        <p:nvPicPr>
          <p:cNvPr id="3" name="Espace réservé du contenu 3"/>
          <p:cNvPicPr>
            <a:picLocks noGrp="1" noChangeAspect="1"/>
          </p:cNvPicPr>
          <p:nvPr>
            <p:ph idx="1"/>
          </p:nvPr>
        </p:nvPicPr>
        <p:blipFill>
          <a:blip r:embed="rId2"/>
          <a:stretch>
            <a:fillRect/>
          </a:stretch>
        </p:blipFill>
        <p:spPr>
          <a:xfrm>
            <a:off x="1554690" y="1600200"/>
            <a:ext cx="6034619" cy="4525959"/>
          </a:xfrm>
        </p:spPr>
      </p:pic>
    </p:spTree>
  </p:cSld>
  <p:clrMapOvr>
    <a:masterClrMapping/>
  </p:clrMapOvr>
  <p:transition spd="slow" advTm="4721">
    <p:split orient="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name="Slide25">
    <p:spTree>
      <p:nvGrpSpPr>
        <p:cNvPr id="1" name=""/>
        <p:cNvGrpSpPr/>
        <p:nvPr/>
      </p:nvGrpSpPr>
      <p:grpSpPr>
        <a:xfrm>
          <a:off x="0" y="0"/>
          <a:ext cx="0" cy="0"/>
          <a:chOff x="0" y="0"/>
          <a:chExt cx="0" cy="0"/>
        </a:xfrm>
      </p:grpSpPr>
      <p:sp>
        <p:nvSpPr>
          <p:cNvPr id="2" name="Titre 1"/>
          <p:cNvSpPr txBox="1">
            <a:spLocks noGrp="1"/>
          </p:cNvSpPr>
          <p:nvPr>
            <p:ph type="title"/>
          </p:nvPr>
        </p:nvSpPr>
        <p:spPr>
          <a:xfrm>
            <a:off x="467541" y="265212"/>
            <a:ext cx="8229600" cy="1143000"/>
          </a:xfrm>
          <a:solidFill>
            <a:srgbClr val="E6B9B8"/>
          </a:solidFill>
          <a:ln w="28575">
            <a:solidFill>
              <a:srgbClr val="953735"/>
            </a:solidFill>
            <a:prstDash val="solid"/>
          </a:ln>
        </p:spPr>
        <p:txBody>
          <a:bodyPr/>
          <a:lstStyle/>
          <a:p>
            <a:pPr lvl="0"/>
            <a:r>
              <a:rPr lang="fr-FR" sz="3200">
                <a:solidFill>
                  <a:srgbClr val="FFFFFF"/>
                </a:solidFill>
                <a:latin typeface="Adobe Caslon Pro Bold" pitchFamily="18"/>
              </a:rPr>
              <a:t>Mais on s’est drôlement éclaté !</a:t>
            </a:r>
          </a:p>
        </p:txBody>
      </p:sp>
      <p:pic>
        <p:nvPicPr>
          <p:cNvPr id="3" name="Espace réservé du contenu 3"/>
          <p:cNvPicPr>
            <a:picLocks noGrp="1" noChangeAspect="1"/>
          </p:cNvPicPr>
          <p:nvPr>
            <p:ph idx="1"/>
          </p:nvPr>
        </p:nvPicPr>
        <p:blipFill>
          <a:blip r:embed="rId3"/>
          <a:stretch>
            <a:fillRect/>
          </a:stretch>
        </p:blipFill>
        <p:spPr>
          <a:xfrm>
            <a:off x="0" y="1628802"/>
            <a:ext cx="3110477" cy="2332853"/>
          </a:xfrm>
        </p:spPr>
      </p:pic>
      <p:pic>
        <p:nvPicPr>
          <p:cNvPr id="4" name="Image 4"/>
          <p:cNvPicPr>
            <a:picLocks noChangeAspect="1"/>
          </p:cNvPicPr>
          <p:nvPr/>
        </p:nvPicPr>
        <p:blipFill>
          <a:blip r:embed="rId4"/>
          <a:stretch>
            <a:fillRect/>
          </a:stretch>
        </p:blipFill>
        <p:spPr>
          <a:xfrm>
            <a:off x="3203847" y="1628802"/>
            <a:ext cx="3072338" cy="2304260"/>
          </a:xfrm>
          <a:prstGeom prst="rect">
            <a:avLst/>
          </a:prstGeom>
          <a:noFill/>
          <a:ln>
            <a:noFill/>
          </a:ln>
        </p:spPr>
      </p:pic>
      <p:pic>
        <p:nvPicPr>
          <p:cNvPr id="5" name="Image 5"/>
          <p:cNvPicPr>
            <a:picLocks noChangeAspect="1"/>
          </p:cNvPicPr>
          <p:nvPr/>
        </p:nvPicPr>
        <p:blipFill>
          <a:blip r:embed="rId5"/>
          <a:stretch>
            <a:fillRect/>
          </a:stretch>
        </p:blipFill>
        <p:spPr>
          <a:xfrm>
            <a:off x="6372197" y="1628802"/>
            <a:ext cx="2751521" cy="2304260"/>
          </a:xfrm>
          <a:prstGeom prst="rect">
            <a:avLst/>
          </a:prstGeom>
          <a:noFill/>
          <a:ln>
            <a:noFill/>
          </a:ln>
        </p:spPr>
      </p:pic>
      <p:pic>
        <p:nvPicPr>
          <p:cNvPr id="6" name="Image 6"/>
          <p:cNvPicPr>
            <a:picLocks noChangeAspect="1"/>
          </p:cNvPicPr>
          <p:nvPr/>
        </p:nvPicPr>
        <p:blipFill>
          <a:blip r:embed="rId6"/>
          <a:stretch>
            <a:fillRect/>
          </a:stretch>
        </p:blipFill>
        <p:spPr>
          <a:xfrm>
            <a:off x="6351916" y="4149080"/>
            <a:ext cx="2771802" cy="2078851"/>
          </a:xfrm>
          <a:prstGeom prst="rect">
            <a:avLst/>
          </a:prstGeom>
          <a:noFill/>
          <a:ln>
            <a:noFill/>
          </a:ln>
        </p:spPr>
      </p:pic>
      <p:pic>
        <p:nvPicPr>
          <p:cNvPr id="7" name="Image 7"/>
          <p:cNvPicPr>
            <a:picLocks noChangeAspect="1"/>
          </p:cNvPicPr>
          <p:nvPr/>
        </p:nvPicPr>
        <p:blipFill>
          <a:blip r:embed="rId7"/>
          <a:stretch>
            <a:fillRect/>
          </a:stretch>
        </p:blipFill>
        <p:spPr>
          <a:xfrm>
            <a:off x="3282485" y="4149080"/>
            <a:ext cx="2987820" cy="2240865"/>
          </a:xfrm>
          <a:prstGeom prst="rect">
            <a:avLst/>
          </a:prstGeom>
          <a:noFill/>
          <a:ln>
            <a:noFill/>
          </a:ln>
        </p:spPr>
      </p:pic>
      <p:pic>
        <p:nvPicPr>
          <p:cNvPr id="8" name="Image 8"/>
          <p:cNvPicPr>
            <a:picLocks noChangeAspect="1"/>
          </p:cNvPicPr>
          <p:nvPr/>
        </p:nvPicPr>
        <p:blipFill>
          <a:blip r:embed="rId8"/>
          <a:stretch>
            <a:fillRect/>
          </a:stretch>
        </p:blipFill>
        <p:spPr>
          <a:xfrm>
            <a:off x="-25831" y="4116967"/>
            <a:ext cx="3138467" cy="2353848"/>
          </a:xfrm>
          <a:prstGeom prst="rect">
            <a:avLst/>
          </a:prstGeom>
          <a:noFill/>
          <a:ln>
            <a:noFill/>
          </a:ln>
        </p:spPr>
      </p:pic>
      <p:sp>
        <p:nvSpPr>
          <p:cNvPr id="9" name="Étoile à 5 branches 9"/>
          <p:cNvSpPr/>
          <p:nvPr/>
        </p:nvSpPr>
        <p:spPr>
          <a:xfrm>
            <a:off x="1043604" y="908721"/>
            <a:ext cx="360035" cy="288036"/>
          </a:xfrm>
          <a:custGeom>
            <a:avLst>
              <a:gd name="f11" fmla="val 19098"/>
            </a:avLst>
            <a:gdLst>
              <a:gd name="f1" fmla="val 10800000"/>
              <a:gd name="f2" fmla="val 5400000"/>
              <a:gd name="f3" fmla="val 180"/>
              <a:gd name="f4" fmla="val w"/>
              <a:gd name="f5" fmla="val h"/>
              <a:gd name="f6" fmla="val ss"/>
              <a:gd name="f7" fmla="val 0"/>
              <a:gd name="f8" fmla="*/ 5419351 1 1725033"/>
              <a:gd name="f9" fmla="val 105146"/>
              <a:gd name="f10" fmla="val 110557"/>
              <a:gd name="f11" fmla="val 19098"/>
              <a:gd name="f12" fmla="+- 0 0 -270"/>
              <a:gd name="f13" fmla="+- 0 0 -180"/>
              <a:gd name="f14" fmla="+- 0 0 -90"/>
              <a:gd name="f15" fmla="abs f4"/>
              <a:gd name="f16" fmla="abs f5"/>
              <a:gd name="f17" fmla="abs f6"/>
              <a:gd name="f18" fmla="val f7"/>
              <a:gd name="f19" fmla="val f11"/>
              <a:gd name="f20" fmla="+- 1080000 f2 0"/>
              <a:gd name="f21" fmla="+- 18360000 f2 0"/>
              <a:gd name="f22" fmla="+- 20520000 f2 0"/>
              <a:gd name="f23" fmla="+- 3240000 f2 0"/>
              <a:gd name="f24" fmla="*/ f12 f1 1"/>
              <a:gd name="f25" fmla="*/ f13 f1 1"/>
              <a:gd name="f26" fmla="*/ f14 f1 1"/>
              <a:gd name="f27" fmla="?: f15 f4 1"/>
              <a:gd name="f28" fmla="?: f16 f5 1"/>
              <a:gd name="f29" fmla="?: f17 f6 1"/>
              <a:gd name="f30" fmla="*/ f20 f8 1"/>
              <a:gd name="f31" fmla="*/ f21 f8 1"/>
              <a:gd name="f32" fmla="*/ f22 f8 1"/>
              <a:gd name="f33" fmla="*/ f23 f8 1"/>
              <a:gd name="f34" fmla="*/ f24 1 f3"/>
              <a:gd name="f35" fmla="*/ f25 1 f3"/>
              <a:gd name="f36" fmla="*/ f26 1 f3"/>
              <a:gd name="f37" fmla="*/ f27 1 21600"/>
              <a:gd name="f38" fmla="*/ f28 1 21600"/>
              <a:gd name="f39" fmla="*/ 21600 f27 1"/>
              <a:gd name="f40" fmla="*/ 21600 f28 1"/>
              <a:gd name="f41" fmla="*/ f30 1 f1"/>
              <a:gd name="f42" fmla="*/ f31 1 f1"/>
              <a:gd name="f43" fmla="*/ f32 1 f1"/>
              <a:gd name="f44" fmla="*/ f33 1 f1"/>
              <a:gd name="f45" fmla="+- f34 0 f2"/>
              <a:gd name="f46" fmla="+- f35 0 f2"/>
              <a:gd name="f47" fmla="+- f36 0 f2"/>
              <a:gd name="f48" fmla="min f38 f37"/>
              <a:gd name="f49" fmla="*/ f39 1 f29"/>
              <a:gd name="f50" fmla="*/ f40 1 f29"/>
              <a:gd name="f51" fmla="+- 0 0 f41"/>
              <a:gd name="f52" fmla="+- 0 0 f42"/>
              <a:gd name="f53" fmla="+- 0 0 f43"/>
              <a:gd name="f54" fmla="+- 0 0 f44"/>
              <a:gd name="f55" fmla="val f49"/>
              <a:gd name="f56" fmla="val f50"/>
              <a:gd name="f57" fmla="+- 0 0 f51"/>
              <a:gd name="f58" fmla="+- 0 0 f52"/>
              <a:gd name="f59" fmla="+- 0 0 f53"/>
              <a:gd name="f60" fmla="+- 0 0 f54"/>
              <a:gd name="f61" fmla="*/ f18 f48 1"/>
              <a:gd name="f62" fmla="+- f56 0 f18"/>
              <a:gd name="f63" fmla="+- f55 0 f18"/>
              <a:gd name="f64" fmla="*/ f57 f1 1"/>
              <a:gd name="f65" fmla="*/ f58 f1 1"/>
              <a:gd name="f66" fmla="*/ f59 f1 1"/>
              <a:gd name="f67" fmla="*/ f60 f1 1"/>
              <a:gd name="f68" fmla="*/ f62 1 2"/>
              <a:gd name="f69" fmla="*/ f63 1 2"/>
              <a:gd name="f70" fmla="*/ f64 1 f8"/>
              <a:gd name="f71" fmla="*/ f65 1 f8"/>
              <a:gd name="f72" fmla="*/ f66 1 f8"/>
              <a:gd name="f73" fmla="*/ f67 1 f8"/>
              <a:gd name="f74" fmla="+- f18 f68 0"/>
              <a:gd name="f75" fmla="+- f18 f69 0"/>
              <a:gd name="f76" fmla="*/ f69 f9 1"/>
              <a:gd name="f77" fmla="*/ f68 f10 1"/>
              <a:gd name="f78" fmla="+- f70 0 f2"/>
              <a:gd name="f79" fmla="+- f71 0 f2"/>
              <a:gd name="f80" fmla="+- f72 0 f2"/>
              <a:gd name="f81" fmla="+- f73 0 f2"/>
              <a:gd name="f82" fmla="*/ f76 1 100000"/>
              <a:gd name="f83" fmla="*/ f77 1 100000"/>
              <a:gd name="f84" fmla="*/ f74 f10 1"/>
              <a:gd name="f85" fmla="cos 1 f78"/>
              <a:gd name="f86" fmla="cos 1 f79"/>
              <a:gd name="f87" fmla="sin 1 f78"/>
              <a:gd name="f88" fmla="sin 1 f79"/>
              <a:gd name="f89" fmla="cos 1 f80"/>
              <a:gd name="f90" fmla="cos 1 f81"/>
              <a:gd name="f91" fmla="sin 1 f81"/>
              <a:gd name="f92" fmla="sin 1 f80"/>
              <a:gd name="f93" fmla="*/ f75 f48 1"/>
              <a:gd name="f94" fmla="*/ f84 1 100000"/>
              <a:gd name="f95" fmla="+- 0 0 f85"/>
              <a:gd name="f96" fmla="+- 0 0 f86"/>
              <a:gd name="f97" fmla="+- 0 0 f87"/>
              <a:gd name="f98" fmla="+- 0 0 f88"/>
              <a:gd name="f99" fmla="*/ f82 f19 1"/>
              <a:gd name="f100" fmla="*/ f83 f19 1"/>
              <a:gd name="f101" fmla="+- 0 0 f89"/>
              <a:gd name="f102" fmla="+- 0 0 f90"/>
              <a:gd name="f103" fmla="+- 0 0 f91"/>
              <a:gd name="f104" fmla="+- 0 0 f92"/>
              <a:gd name="f105" fmla="+- 0 0 f95"/>
              <a:gd name="f106" fmla="+- 0 0 f96"/>
              <a:gd name="f107" fmla="+- 0 0 f97"/>
              <a:gd name="f108" fmla="+- 0 0 f98"/>
              <a:gd name="f109" fmla="*/ f99 1 50000"/>
              <a:gd name="f110" fmla="*/ f100 1 50000"/>
              <a:gd name="f111" fmla="+- 0 0 f101"/>
              <a:gd name="f112" fmla="+- 0 0 f102"/>
              <a:gd name="f113" fmla="+- 0 0 f103"/>
              <a:gd name="f114" fmla="+- 0 0 f104"/>
              <a:gd name="f115" fmla="*/ f105 f82 1"/>
              <a:gd name="f116" fmla="*/ f106 f82 1"/>
              <a:gd name="f117" fmla="*/ f107 f83 1"/>
              <a:gd name="f118" fmla="*/ f108 f83 1"/>
              <a:gd name="f119" fmla="*/ f111 f109 1"/>
              <a:gd name="f120" fmla="*/ f112 f109 1"/>
              <a:gd name="f121" fmla="*/ f113 f110 1"/>
              <a:gd name="f122" fmla="*/ f114 f110 1"/>
              <a:gd name="f123" fmla="+- f94 f110 0"/>
              <a:gd name="f124" fmla="+- f75 0 f115"/>
              <a:gd name="f125" fmla="+- f75 0 f116"/>
              <a:gd name="f126" fmla="+- f75 f116 0"/>
              <a:gd name="f127" fmla="+- f75 f115 0"/>
              <a:gd name="f128" fmla="+- f94 0 f117"/>
              <a:gd name="f129" fmla="+- f94 0 f118"/>
              <a:gd name="f130" fmla="+- f75 0 f119"/>
              <a:gd name="f131" fmla="+- f75 0 f120"/>
              <a:gd name="f132" fmla="+- f75 f120 0"/>
              <a:gd name="f133" fmla="+- f75 f119 0"/>
              <a:gd name="f134" fmla="+- f94 0 f121"/>
              <a:gd name="f135" fmla="+- f94 0 f122"/>
              <a:gd name="f136" fmla="*/ f123 f48 1"/>
              <a:gd name="f137" fmla="*/ f130 f48 1"/>
              <a:gd name="f138" fmla="*/ f134 f48 1"/>
              <a:gd name="f139" fmla="*/ f133 f48 1"/>
              <a:gd name="f140" fmla="*/ f124 f48 1"/>
              <a:gd name="f141" fmla="*/ f128 f48 1"/>
              <a:gd name="f142" fmla="*/ f131 f48 1"/>
              <a:gd name="f143" fmla="*/ f132 f48 1"/>
              <a:gd name="f144" fmla="*/ f127 f48 1"/>
              <a:gd name="f145" fmla="*/ f135 f48 1"/>
              <a:gd name="f146" fmla="*/ f126 f48 1"/>
              <a:gd name="f147" fmla="*/ f129 f48 1"/>
              <a:gd name="f148" fmla="*/ f125 f48 1"/>
            </a:gdLst>
            <a:ahLst/>
            <a:cxnLst>
              <a:cxn ang="3cd4">
                <a:pos x="hc" y="t"/>
              </a:cxn>
              <a:cxn ang="0">
                <a:pos x="r" y="vc"/>
              </a:cxn>
              <a:cxn ang="cd4">
                <a:pos x="hc" y="b"/>
              </a:cxn>
              <a:cxn ang="cd2">
                <a:pos x="l" y="vc"/>
              </a:cxn>
              <a:cxn ang="f45">
                <a:pos x="f140" y="f141"/>
              </a:cxn>
              <a:cxn ang="f46">
                <a:pos x="f148" y="f147"/>
              </a:cxn>
              <a:cxn ang="f46">
                <a:pos x="f146" y="f147"/>
              </a:cxn>
              <a:cxn ang="f47">
                <a:pos x="f144" y="f141"/>
              </a:cxn>
            </a:cxnLst>
            <a:rect l="f137" t="f138" r="f139" b="f136"/>
            <a:pathLst>
              <a:path>
                <a:moveTo>
                  <a:pt x="f140" y="f141"/>
                </a:moveTo>
                <a:lnTo>
                  <a:pt x="f142" y="f138"/>
                </a:lnTo>
                <a:lnTo>
                  <a:pt x="f93" y="f61"/>
                </a:lnTo>
                <a:lnTo>
                  <a:pt x="f143" y="f138"/>
                </a:lnTo>
                <a:lnTo>
                  <a:pt x="f144" y="f141"/>
                </a:lnTo>
                <a:lnTo>
                  <a:pt x="f139" y="f145"/>
                </a:lnTo>
                <a:lnTo>
                  <a:pt x="f146" y="f147"/>
                </a:lnTo>
                <a:lnTo>
                  <a:pt x="f93" y="f136"/>
                </a:lnTo>
                <a:lnTo>
                  <a:pt x="f148" y="f147"/>
                </a:lnTo>
                <a:lnTo>
                  <a:pt x="f137" y="f145"/>
                </a:lnTo>
                <a:close/>
              </a:path>
            </a:pathLst>
          </a:custGeom>
          <a:solidFill>
            <a:srgbClr val="4F81BD"/>
          </a:solidFill>
          <a:ln w="25402">
            <a:solidFill>
              <a:srgbClr val="385D8A"/>
            </a:solidFill>
            <a:prstDash val="solid"/>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fr-FR" sz="1800" b="0" i="0" u="none" strike="noStrike" kern="1200" cap="none" spc="0" baseline="0">
              <a:solidFill>
                <a:srgbClr val="FFFFFF"/>
              </a:solidFill>
              <a:uFillTx/>
              <a:latin typeface="Calibri"/>
            </a:endParaRPr>
          </a:p>
        </p:txBody>
      </p:sp>
      <p:sp>
        <p:nvSpPr>
          <p:cNvPr id="10" name="Étoile à 5 branches 10"/>
          <p:cNvSpPr/>
          <p:nvPr/>
        </p:nvSpPr>
        <p:spPr>
          <a:xfrm>
            <a:off x="683568" y="404667"/>
            <a:ext cx="432044" cy="432044"/>
          </a:xfrm>
          <a:custGeom>
            <a:avLst>
              <a:gd name="f11" fmla="val 19098"/>
            </a:avLst>
            <a:gdLst>
              <a:gd name="f1" fmla="val 10800000"/>
              <a:gd name="f2" fmla="val 5400000"/>
              <a:gd name="f3" fmla="val 180"/>
              <a:gd name="f4" fmla="val w"/>
              <a:gd name="f5" fmla="val h"/>
              <a:gd name="f6" fmla="val ss"/>
              <a:gd name="f7" fmla="val 0"/>
              <a:gd name="f8" fmla="*/ 5419351 1 1725033"/>
              <a:gd name="f9" fmla="val 105146"/>
              <a:gd name="f10" fmla="val 110557"/>
              <a:gd name="f11" fmla="val 19098"/>
              <a:gd name="f12" fmla="+- 0 0 -270"/>
              <a:gd name="f13" fmla="+- 0 0 -180"/>
              <a:gd name="f14" fmla="+- 0 0 -90"/>
              <a:gd name="f15" fmla="abs f4"/>
              <a:gd name="f16" fmla="abs f5"/>
              <a:gd name="f17" fmla="abs f6"/>
              <a:gd name="f18" fmla="val f7"/>
              <a:gd name="f19" fmla="val f11"/>
              <a:gd name="f20" fmla="+- 1080000 f2 0"/>
              <a:gd name="f21" fmla="+- 18360000 f2 0"/>
              <a:gd name="f22" fmla="+- 20520000 f2 0"/>
              <a:gd name="f23" fmla="+- 3240000 f2 0"/>
              <a:gd name="f24" fmla="*/ f12 f1 1"/>
              <a:gd name="f25" fmla="*/ f13 f1 1"/>
              <a:gd name="f26" fmla="*/ f14 f1 1"/>
              <a:gd name="f27" fmla="?: f15 f4 1"/>
              <a:gd name="f28" fmla="?: f16 f5 1"/>
              <a:gd name="f29" fmla="?: f17 f6 1"/>
              <a:gd name="f30" fmla="*/ f20 f8 1"/>
              <a:gd name="f31" fmla="*/ f21 f8 1"/>
              <a:gd name="f32" fmla="*/ f22 f8 1"/>
              <a:gd name="f33" fmla="*/ f23 f8 1"/>
              <a:gd name="f34" fmla="*/ f24 1 f3"/>
              <a:gd name="f35" fmla="*/ f25 1 f3"/>
              <a:gd name="f36" fmla="*/ f26 1 f3"/>
              <a:gd name="f37" fmla="*/ f27 1 21600"/>
              <a:gd name="f38" fmla="*/ f28 1 21600"/>
              <a:gd name="f39" fmla="*/ 21600 f27 1"/>
              <a:gd name="f40" fmla="*/ 21600 f28 1"/>
              <a:gd name="f41" fmla="*/ f30 1 f1"/>
              <a:gd name="f42" fmla="*/ f31 1 f1"/>
              <a:gd name="f43" fmla="*/ f32 1 f1"/>
              <a:gd name="f44" fmla="*/ f33 1 f1"/>
              <a:gd name="f45" fmla="+- f34 0 f2"/>
              <a:gd name="f46" fmla="+- f35 0 f2"/>
              <a:gd name="f47" fmla="+- f36 0 f2"/>
              <a:gd name="f48" fmla="min f38 f37"/>
              <a:gd name="f49" fmla="*/ f39 1 f29"/>
              <a:gd name="f50" fmla="*/ f40 1 f29"/>
              <a:gd name="f51" fmla="+- 0 0 f41"/>
              <a:gd name="f52" fmla="+- 0 0 f42"/>
              <a:gd name="f53" fmla="+- 0 0 f43"/>
              <a:gd name="f54" fmla="+- 0 0 f44"/>
              <a:gd name="f55" fmla="val f49"/>
              <a:gd name="f56" fmla="val f50"/>
              <a:gd name="f57" fmla="+- 0 0 f51"/>
              <a:gd name="f58" fmla="+- 0 0 f52"/>
              <a:gd name="f59" fmla="+- 0 0 f53"/>
              <a:gd name="f60" fmla="+- 0 0 f54"/>
              <a:gd name="f61" fmla="*/ f18 f48 1"/>
              <a:gd name="f62" fmla="+- f56 0 f18"/>
              <a:gd name="f63" fmla="+- f55 0 f18"/>
              <a:gd name="f64" fmla="*/ f57 f1 1"/>
              <a:gd name="f65" fmla="*/ f58 f1 1"/>
              <a:gd name="f66" fmla="*/ f59 f1 1"/>
              <a:gd name="f67" fmla="*/ f60 f1 1"/>
              <a:gd name="f68" fmla="*/ f62 1 2"/>
              <a:gd name="f69" fmla="*/ f63 1 2"/>
              <a:gd name="f70" fmla="*/ f64 1 f8"/>
              <a:gd name="f71" fmla="*/ f65 1 f8"/>
              <a:gd name="f72" fmla="*/ f66 1 f8"/>
              <a:gd name="f73" fmla="*/ f67 1 f8"/>
              <a:gd name="f74" fmla="+- f18 f68 0"/>
              <a:gd name="f75" fmla="+- f18 f69 0"/>
              <a:gd name="f76" fmla="*/ f69 f9 1"/>
              <a:gd name="f77" fmla="*/ f68 f10 1"/>
              <a:gd name="f78" fmla="+- f70 0 f2"/>
              <a:gd name="f79" fmla="+- f71 0 f2"/>
              <a:gd name="f80" fmla="+- f72 0 f2"/>
              <a:gd name="f81" fmla="+- f73 0 f2"/>
              <a:gd name="f82" fmla="*/ f76 1 100000"/>
              <a:gd name="f83" fmla="*/ f77 1 100000"/>
              <a:gd name="f84" fmla="*/ f74 f10 1"/>
              <a:gd name="f85" fmla="cos 1 f78"/>
              <a:gd name="f86" fmla="cos 1 f79"/>
              <a:gd name="f87" fmla="sin 1 f78"/>
              <a:gd name="f88" fmla="sin 1 f79"/>
              <a:gd name="f89" fmla="cos 1 f80"/>
              <a:gd name="f90" fmla="cos 1 f81"/>
              <a:gd name="f91" fmla="sin 1 f81"/>
              <a:gd name="f92" fmla="sin 1 f80"/>
              <a:gd name="f93" fmla="*/ f75 f48 1"/>
              <a:gd name="f94" fmla="*/ f84 1 100000"/>
              <a:gd name="f95" fmla="+- 0 0 f85"/>
              <a:gd name="f96" fmla="+- 0 0 f86"/>
              <a:gd name="f97" fmla="+- 0 0 f87"/>
              <a:gd name="f98" fmla="+- 0 0 f88"/>
              <a:gd name="f99" fmla="*/ f82 f19 1"/>
              <a:gd name="f100" fmla="*/ f83 f19 1"/>
              <a:gd name="f101" fmla="+- 0 0 f89"/>
              <a:gd name="f102" fmla="+- 0 0 f90"/>
              <a:gd name="f103" fmla="+- 0 0 f91"/>
              <a:gd name="f104" fmla="+- 0 0 f92"/>
              <a:gd name="f105" fmla="+- 0 0 f95"/>
              <a:gd name="f106" fmla="+- 0 0 f96"/>
              <a:gd name="f107" fmla="+- 0 0 f97"/>
              <a:gd name="f108" fmla="+- 0 0 f98"/>
              <a:gd name="f109" fmla="*/ f99 1 50000"/>
              <a:gd name="f110" fmla="*/ f100 1 50000"/>
              <a:gd name="f111" fmla="+- 0 0 f101"/>
              <a:gd name="f112" fmla="+- 0 0 f102"/>
              <a:gd name="f113" fmla="+- 0 0 f103"/>
              <a:gd name="f114" fmla="+- 0 0 f104"/>
              <a:gd name="f115" fmla="*/ f105 f82 1"/>
              <a:gd name="f116" fmla="*/ f106 f82 1"/>
              <a:gd name="f117" fmla="*/ f107 f83 1"/>
              <a:gd name="f118" fmla="*/ f108 f83 1"/>
              <a:gd name="f119" fmla="*/ f111 f109 1"/>
              <a:gd name="f120" fmla="*/ f112 f109 1"/>
              <a:gd name="f121" fmla="*/ f113 f110 1"/>
              <a:gd name="f122" fmla="*/ f114 f110 1"/>
              <a:gd name="f123" fmla="+- f94 f110 0"/>
              <a:gd name="f124" fmla="+- f75 0 f115"/>
              <a:gd name="f125" fmla="+- f75 0 f116"/>
              <a:gd name="f126" fmla="+- f75 f116 0"/>
              <a:gd name="f127" fmla="+- f75 f115 0"/>
              <a:gd name="f128" fmla="+- f94 0 f117"/>
              <a:gd name="f129" fmla="+- f94 0 f118"/>
              <a:gd name="f130" fmla="+- f75 0 f119"/>
              <a:gd name="f131" fmla="+- f75 0 f120"/>
              <a:gd name="f132" fmla="+- f75 f120 0"/>
              <a:gd name="f133" fmla="+- f75 f119 0"/>
              <a:gd name="f134" fmla="+- f94 0 f121"/>
              <a:gd name="f135" fmla="+- f94 0 f122"/>
              <a:gd name="f136" fmla="*/ f123 f48 1"/>
              <a:gd name="f137" fmla="*/ f130 f48 1"/>
              <a:gd name="f138" fmla="*/ f134 f48 1"/>
              <a:gd name="f139" fmla="*/ f133 f48 1"/>
              <a:gd name="f140" fmla="*/ f124 f48 1"/>
              <a:gd name="f141" fmla="*/ f128 f48 1"/>
              <a:gd name="f142" fmla="*/ f131 f48 1"/>
              <a:gd name="f143" fmla="*/ f132 f48 1"/>
              <a:gd name="f144" fmla="*/ f127 f48 1"/>
              <a:gd name="f145" fmla="*/ f135 f48 1"/>
              <a:gd name="f146" fmla="*/ f126 f48 1"/>
              <a:gd name="f147" fmla="*/ f129 f48 1"/>
              <a:gd name="f148" fmla="*/ f125 f48 1"/>
            </a:gdLst>
            <a:ahLst/>
            <a:cxnLst>
              <a:cxn ang="3cd4">
                <a:pos x="hc" y="t"/>
              </a:cxn>
              <a:cxn ang="0">
                <a:pos x="r" y="vc"/>
              </a:cxn>
              <a:cxn ang="cd4">
                <a:pos x="hc" y="b"/>
              </a:cxn>
              <a:cxn ang="cd2">
                <a:pos x="l" y="vc"/>
              </a:cxn>
              <a:cxn ang="f45">
                <a:pos x="f140" y="f141"/>
              </a:cxn>
              <a:cxn ang="f46">
                <a:pos x="f148" y="f147"/>
              </a:cxn>
              <a:cxn ang="f46">
                <a:pos x="f146" y="f147"/>
              </a:cxn>
              <a:cxn ang="f47">
                <a:pos x="f144" y="f141"/>
              </a:cxn>
            </a:cxnLst>
            <a:rect l="f137" t="f138" r="f139" b="f136"/>
            <a:pathLst>
              <a:path>
                <a:moveTo>
                  <a:pt x="f140" y="f141"/>
                </a:moveTo>
                <a:lnTo>
                  <a:pt x="f142" y="f138"/>
                </a:lnTo>
                <a:lnTo>
                  <a:pt x="f93" y="f61"/>
                </a:lnTo>
                <a:lnTo>
                  <a:pt x="f143" y="f138"/>
                </a:lnTo>
                <a:lnTo>
                  <a:pt x="f144" y="f141"/>
                </a:lnTo>
                <a:lnTo>
                  <a:pt x="f139" y="f145"/>
                </a:lnTo>
                <a:lnTo>
                  <a:pt x="f146" y="f147"/>
                </a:lnTo>
                <a:lnTo>
                  <a:pt x="f93" y="f136"/>
                </a:lnTo>
                <a:lnTo>
                  <a:pt x="f148" y="f147"/>
                </a:lnTo>
                <a:lnTo>
                  <a:pt x="f137" y="f145"/>
                </a:lnTo>
                <a:close/>
              </a:path>
            </a:pathLst>
          </a:custGeom>
          <a:solidFill>
            <a:srgbClr val="4F81BD"/>
          </a:solidFill>
          <a:ln w="25402">
            <a:solidFill>
              <a:srgbClr val="385D8A"/>
            </a:solidFill>
            <a:prstDash val="solid"/>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fr-FR" sz="1800" b="0" i="0" u="none" strike="noStrike" kern="1200" cap="none" spc="0" baseline="0">
              <a:solidFill>
                <a:srgbClr val="FFFFFF"/>
              </a:solidFill>
              <a:uFillTx/>
              <a:latin typeface="Calibri"/>
            </a:endParaRPr>
          </a:p>
        </p:txBody>
      </p:sp>
      <p:sp>
        <p:nvSpPr>
          <p:cNvPr id="11" name="Étoile à 5 branches 11"/>
          <p:cNvSpPr/>
          <p:nvPr/>
        </p:nvSpPr>
        <p:spPr>
          <a:xfrm>
            <a:off x="1619667" y="1196748"/>
            <a:ext cx="144018" cy="72009"/>
          </a:xfrm>
          <a:custGeom>
            <a:avLst>
              <a:gd name="f11" fmla="val 19098"/>
            </a:avLst>
            <a:gdLst>
              <a:gd name="f1" fmla="val 10800000"/>
              <a:gd name="f2" fmla="val 5400000"/>
              <a:gd name="f3" fmla="val 180"/>
              <a:gd name="f4" fmla="val w"/>
              <a:gd name="f5" fmla="val h"/>
              <a:gd name="f6" fmla="val ss"/>
              <a:gd name="f7" fmla="val 0"/>
              <a:gd name="f8" fmla="*/ 5419351 1 1725033"/>
              <a:gd name="f9" fmla="val 105146"/>
              <a:gd name="f10" fmla="val 110557"/>
              <a:gd name="f11" fmla="val 19098"/>
              <a:gd name="f12" fmla="+- 0 0 -270"/>
              <a:gd name="f13" fmla="+- 0 0 -180"/>
              <a:gd name="f14" fmla="+- 0 0 -90"/>
              <a:gd name="f15" fmla="abs f4"/>
              <a:gd name="f16" fmla="abs f5"/>
              <a:gd name="f17" fmla="abs f6"/>
              <a:gd name="f18" fmla="val f7"/>
              <a:gd name="f19" fmla="val f11"/>
              <a:gd name="f20" fmla="+- 1080000 f2 0"/>
              <a:gd name="f21" fmla="+- 18360000 f2 0"/>
              <a:gd name="f22" fmla="+- 20520000 f2 0"/>
              <a:gd name="f23" fmla="+- 3240000 f2 0"/>
              <a:gd name="f24" fmla="*/ f12 f1 1"/>
              <a:gd name="f25" fmla="*/ f13 f1 1"/>
              <a:gd name="f26" fmla="*/ f14 f1 1"/>
              <a:gd name="f27" fmla="?: f15 f4 1"/>
              <a:gd name="f28" fmla="?: f16 f5 1"/>
              <a:gd name="f29" fmla="?: f17 f6 1"/>
              <a:gd name="f30" fmla="*/ f20 f8 1"/>
              <a:gd name="f31" fmla="*/ f21 f8 1"/>
              <a:gd name="f32" fmla="*/ f22 f8 1"/>
              <a:gd name="f33" fmla="*/ f23 f8 1"/>
              <a:gd name="f34" fmla="*/ f24 1 f3"/>
              <a:gd name="f35" fmla="*/ f25 1 f3"/>
              <a:gd name="f36" fmla="*/ f26 1 f3"/>
              <a:gd name="f37" fmla="*/ f27 1 21600"/>
              <a:gd name="f38" fmla="*/ f28 1 21600"/>
              <a:gd name="f39" fmla="*/ 21600 f27 1"/>
              <a:gd name="f40" fmla="*/ 21600 f28 1"/>
              <a:gd name="f41" fmla="*/ f30 1 f1"/>
              <a:gd name="f42" fmla="*/ f31 1 f1"/>
              <a:gd name="f43" fmla="*/ f32 1 f1"/>
              <a:gd name="f44" fmla="*/ f33 1 f1"/>
              <a:gd name="f45" fmla="+- f34 0 f2"/>
              <a:gd name="f46" fmla="+- f35 0 f2"/>
              <a:gd name="f47" fmla="+- f36 0 f2"/>
              <a:gd name="f48" fmla="min f38 f37"/>
              <a:gd name="f49" fmla="*/ f39 1 f29"/>
              <a:gd name="f50" fmla="*/ f40 1 f29"/>
              <a:gd name="f51" fmla="+- 0 0 f41"/>
              <a:gd name="f52" fmla="+- 0 0 f42"/>
              <a:gd name="f53" fmla="+- 0 0 f43"/>
              <a:gd name="f54" fmla="+- 0 0 f44"/>
              <a:gd name="f55" fmla="val f49"/>
              <a:gd name="f56" fmla="val f50"/>
              <a:gd name="f57" fmla="+- 0 0 f51"/>
              <a:gd name="f58" fmla="+- 0 0 f52"/>
              <a:gd name="f59" fmla="+- 0 0 f53"/>
              <a:gd name="f60" fmla="+- 0 0 f54"/>
              <a:gd name="f61" fmla="*/ f18 f48 1"/>
              <a:gd name="f62" fmla="+- f56 0 f18"/>
              <a:gd name="f63" fmla="+- f55 0 f18"/>
              <a:gd name="f64" fmla="*/ f57 f1 1"/>
              <a:gd name="f65" fmla="*/ f58 f1 1"/>
              <a:gd name="f66" fmla="*/ f59 f1 1"/>
              <a:gd name="f67" fmla="*/ f60 f1 1"/>
              <a:gd name="f68" fmla="*/ f62 1 2"/>
              <a:gd name="f69" fmla="*/ f63 1 2"/>
              <a:gd name="f70" fmla="*/ f64 1 f8"/>
              <a:gd name="f71" fmla="*/ f65 1 f8"/>
              <a:gd name="f72" fmla="*/ f66 1 f8"/>
              <a:gd name="f73" fmla="*/ f67 1 f8"/>
              <a:gd name="f74" fmla="+- f18 f68 0"/>
              <a:gd name="f75" fmla="+- f18 f69 0"/>
              <a:gd name="f76" fmla="*/ f69 f9 1"/>
              <a:gd name="f77" fmla="*/ f68 f10 1"/>
              <a:gd name="f78" fmla="+- f70 0 f2"/>
              <a:gd name="f79" fmla="+- f71 0 f2"/>
              <a:gd name="f80" fmla="+- f72 0 f2"/>
              <a:gd name="f81" fmla="+- f73 0 f2"/>
              <a:gd name="f82" fmla="*/ f76 1 100000"/>
              <a:gd name="f83" fmla="*/ f77 1 100000"/>
              <a:gd name="f84" fmla="*/ f74 f10 1"/>
              <a:gd name="f85" fmla="cos 1 f78"/>
              <a:gd name="f86" fmla="cos 1 f79"/>
              <a:gd name="f87" fmla="sin 1 f78"/>
              <a:gd name="f88" fmla="sin 1 f79"/>
              <a:gd name="f89" fmla="cos 1 f80"/>
              <a:gd name="f90" fmla="cos 1 f81"/>
              <a:gd name="f91" fmla="sin 1 f81"/>
              <a:gd name="f92" fmla="sin 1 f80"/>
              <a:gd name="f93" fmla="*/ f75 f48 1"/>
              <a:gd name="f94" fmla="*/ f84 1 100000"/>
              <a:gd name="f95" fmla="+- 0 0 f85"/>
              <a:gd name="f96" fmla="+- 0 0 f86"/>
              <a:gd name="f97" fmla="+- 0 0 f87"/>
              <a:gd name="f98" fmla="+- 0 0 f88"/>
              <a:gd name="f99" fmla="*/ f82 f19 1"/>
              <a:gd name="f100" fmla="*/ f83 f19 1"/>
              <a:gd name="f101" fmla="+- 0 0 f89"/>
              <a:gd name="f102" fmla="+- 0 0 f90"/>
              <a:gd name="f103" fmla="+- 0 0 f91"/>
              <a:gd name="f104" fmla="+- 0 0 f92"/>
              <a:gd name="f105" fmla="+- 0 0 f95"/>
              <a:gd name="f106" fmla="+- 0 0 f96"/>
              <a:gd name="f107" fmla="+- 0 0 f97"/>
              <a:gd name="f108" fmla="+- 0 0 f98"/>
              <a:gd name="f109" fmla="*/ f99 1 50000"/>
              <a:gd name="f110" fmla="*/ f100 1 50000"/>
              <a:gd name="f111" fmla="+- 0 0 f101"/>
              <a:gd name="f112" fmla="+- 0 0 f102"/>
              <a:gd name="f113" fmla="+- 0 0 f103"/>
              <a:gd name="f114" fmla="+- 0 0 f104"/>
              <a:gd name="f115" fmla="*/ f105 f82 1"/>
              <a:gd name="f116" fmla="*/ f106 f82 1"/>
              <a:gd name="f117" fmla="*/ f107 f83 1"/>
              <a:gd name="f118" fmla="*/ f108 f83 1"/>
              <a:gd name="f119" fmla="*/ f111 f109 1"/>
              <a:gd name="f120" fmla="*/ f112 f109 1"/>
              <a:gd name="f121" fmla="*/ f113 f110 1"/>
              <a:gd name="f122" fmla="*/ f114 f110 1"/>
              <a:gd name="f123" fmla="+- f94 f110 0"/>
              <a:gd name="f124" fmla="+- f75 0 f115"/>
              <a:gd name="f125" fmla="+- f75 0 f116"/>
              <a:gd name="f126" fmla="+- f75 f116 0"/>
              <a:gd name="f127" fmla="+- f75 f115 0"/>
              <a:gd name="f128" fmla="+- f94 0 f117"/>
              <a:gd name="f129" fmla="+- f94 0 f118"/>
              <a:gd name="f130" fmla="+- f75 0 f119"/>
              <a:gd name="f131" fmla="+- f75 0 f120"/>
              <a:gd name="f132" fmla="+- f75 f120 0"/>
              <a:gd name="f133" fmla="+- f75 f119 0"/>
              <a:gd name="f134" fmla="+- f94 0 f121"/>
              <a:gd name="f135" fmla="+- f94 0 f122"/>
              <a:gd name="f136" fmla="*/ f123 f48 1"/>
              <a:gd name="f137" fmla="*/ f130 f48 1"/>
              <a:gd name="f138" fmla="*/ f134 f48 1"/>
              <a:gd name="f139" fmla="*/ f133 f48 1"/>
              <a:gd name="f140" fmla="*/ f124 f48 1"/>
              <a:gd name="f141" fmla="*/ f128 f48 1"/>
              <a:gd name="f142" fmla="*/ f131 f48 1"/>
              <a:gd name="f143" fmla="*/ f132 f48 1"/>
              <a:gd name="f144" fmla="*/ f127 f48 1"/>
              <a:gd name="f145" fmla="*/ f135 f48 1"/>
              <a:gd name="f146" fmla="*/ f126 f48 1"/>
              <a:gd name="f147" fmla="*/ f129 f48 1"/>
              <a:gd name="f148" fmla="*/ f125 f48 1"/>
            </a:gdLst>
            <a:ahLst/>
            <a:cxnLst>
              <a:cxn ang="3cd4">
                <a:pos x="hc" y="t"/>
              </a:cxn>
              <a:cxn ang="0">
                <a:pos x="r" y="vc"/>
              </a:cxn>
              <a:cxn ang="cd4">
                <a:pos x="hc" y="b"/>
              </a:cxn>
              <a:cxn ang="cd2">
                <a:pos x="l" y="vc"/>
              </a:cxn>
              <a:cxn ang="f45">
                <a:pos x="f140" y="f141"/>
              </a:cxn>
              <a:cxn ang="f46">
                <a:pos x="f148" y="f147"/>
              </a:cxn>
              <a:cxn ang="f46">
                <a:pos x="f146" y="f147"/>
              </a:cxn>
              <a:cxn ang="f47">
                <a:pos x="f144" y="f141"/>
              </a:cxn>
            </a:cxnLst>
            <a:rect l="f137" t="f138" r="f139" b="f136"/>
            <a:pathLst>
              <a:path>
                <a:moveTo>
                  <a:pt x="f140" y="f141"/>
                </a:moveTo>
                <a:lnTo>
                  <a:pt x="f142" y="f138"/>
                </a:lnTo>
                <a:lnTo>
                  <a:pt x="f93" y="f61"/>
                </a:lnTo>
                <a:lnTo>
                  <a:pt x="f143" y="f138"/>
                </a:lnTo>
                <a:lnTo>
                  <a:pt x="f144" y="f141"/>
                </a:lnTo>
                <a:lnTo>
                  <a:pt x="f139" y="f145"/>
                </a:lnTo>
                <a:lnTo>
                  <a:pt x="f146" y="f147"/>
                </a:lnTo>
                <a:lnTo>
                  <a:pt x="f93" y="f136"/>
                </a:lnTo>
                <a:lnTo>
                  <a:pt x="f148" y="f147"/>
                </a:lnTo>
                <a:lnTo>
                  <a:pt x="f137" y="f145"/>
                </a:lnTo>
                <a:close/>
              </a:path>
            </a:pathLst>
          </a:custGeom>
          <a:solidFill>
            <a:srgbClr val="4F81BD"/>
          </a:solidFill>
          <a:ln w="25402">
            <a:solidFill>
              <a:srgbClr val="385D8A"/>
            </a:solidFill>
            <a:prstDash val="solid"/>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fr-FR" sz="1800" b="0" i="0" u="none" strike="noStrike" kern="1200" cap="none" spc="0" baseline="0">
              <a:solidFill>
                <a:srgbClr val="FFFFFF"/>
              </a:solidFill>
              <a:uFillTx/>
              <a:latin typeface="Calibri"/>
            </a:endParaRPr>
          </a:p>
        </p:txBody>
      </p:sp>
    </p:spTree>
  </p:cSld>
  <p:clrMapOvr>
    <a:masterClrMapping/>
  </p:clrMapOvr>
  <p:transition spd="slow" advTm="12528">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name="Slide26">
    <p:spTree>
      <p:nvGrpSpPr>
        <p:cNvPr id="1" name=""/>
        <p:cNvGrpSpPr/>
        <p:nvPr/>
      </p:nvGrpSpPr>
      <p:grpSpPr>
        <a:xfrm>
          <a:off x="0" y="0"/>
          <a:ext cx="0" cy="0"/>
          <a:chOff x="0" y="0"/>
          <a:chExt cx="0" cy="0"/>
        </a:xfrm>
      </p:grpSpPr>
      <p:sp>
        <p:nvSpPr>
          <p:cNvPr id="2" name="Titre 1"/>
          <p:cNvSpPr txBox="1">
            <a:spLocks noGrp="1"/>
          </p:cNvSpPr>
          <p:nvPr>
            <p:ph type="title"/>
          </p:nvPr>
        </p:nvSpPr>
        <p:spPr>
          <a:xfrm rot="21168888">
            <a:off x="-160934" y="270021"/>
            <a:ext cx="9539103" cy="1143000"/>
          </a:xfrm>
          <a:solidFill>
            <a:srgbClr val="FAC090"/>
          </a:solidFill>
        </p:spPr>
        <p:txBody>
          <a:bodyPr/>
          <a:lstStyle/>
          <a:p>
            <a:pPr lvl="0"/>
            <a:r>
              <a:rPr lang="fr-FR" sz="3200">
                <a:solidFill>
                  <a:srgbClr val="984807"/>
                </a:solidFill>
                <a:latin typeface="Adobe Fangsong Std R" pitchFamily="18"/>
                <a:ea typeface="Adobe Fangsong Std R" pitchFamily="18"/>
              </a:rPr>
              <a:t>Est-ce la fin de nos aventures ?</a:t>
            </a:r>
          </a:p>
        </p:txBody>
      </p:sp>
      <p:pic>
        <p:nvPicPr>
          <p:cNvPr id="3" name="Espace réservé du contenu 3"/>
          <p:cNvPicPr>
            <a:picLocks noGrp="1" noChangeAspect="1"/>
          </p:cNvPicPr>
          <p:nvPr>
            <p:ph idx="1"/>
          </p:nvPr>
        </p:nvPicPr>
        <p:blipFill>
          <a:blip r:embed="rId2"/>
          <a:stretch>
            <a:fillRect/>
          </a:stretch>
        </p:blipFill>
        <p:spPr>
          <a:xfrm rot="21260436">
            <a:off x="467552" y="2060856"/>
            <a:ext cx="3016431" cy="4021906"/>
          </a:xfrm>
          <a:effectLst>
            <a:outerShdw dist="38096" dir="8100000" algn="tl">
              <a:srgbClr val="000000">
                <a:alpha val="40000"/>
              </a:srgbClr>
            </a:outerShdw>
          </a:effectLst>
        </p:spPr>
      </p:pic>
      <p:pic>
        <p:nvPicPr>
          <p:cNvPr id="4" name="Image 4"/>
          <p:cNvPicPr>
            <a:picLocks noChangeAspect="1"/>
          </p:cNvPicPr>
          <p:nvPr/>
        </p:nvPicPr>
        <p:blipFill>
          <a:blip r:embed="rId3"/>
          <a:stretch>
            <a:fillRect/>
          </a:stretch>
        </p:blipFill>
        <p:spPr>
          <a:xfrm>
            <a:off x="3419874" y="1268757"/>
            <a:ext cx="3003794" cy="4005062"/>
          </a:xfrm>
          <a:prstGeom prst="rect">
            <a:avLst/>
          </a:prstGeom>
          <a:noFill/>
          <a:ln>
            <a:noFill/>
          </a:ln>
          <a:effectLst>
            <a:outerShdw dist="38103" dir="5400000" algn="tl">
              <a:srgbClr val="000000">
                <a:alpha val="40000"/>
              </a:srgbClr>
            </a:outerShdw>
          </a:effectLst>
        </p:spPr>
      </p:pic>
      <p:pic>
        <p:nvPicPr>
          <p:cNvPr id="5" name="Image 5"/>
          <p:cNvPicPr>
            <a:picLocks noChangeAspect="1"/>
          </p:cNvPicPr>
          <p:nvPr/>
        </p:nvPicPr>
        <p:blipFill>
          <a:blip r:embed="rId4"/>
          <a:stretch>
            <a:fillRect/>
          </a:stretch>
        </p:blipFill>
        <p:spPr>
          <a:xfrm>
            <a:off x="6732242" y="1700811"/>
            <a:ext cx="2193343" cy="3899275"/>
          </a:xfrm>
          <a:prstGeom prst="rect">
            <a:avLst/>
          </a:prstGeom>
          <a:noFill/>
          <a:ln>
            <a:noFill/>
          </a:ln>
          <a:effectLst>
            <a:outerShdw dist="38103" algn="tl">
              <a:srgbClr val="000000">
                <a:alpha val="40000"/>
              </a:srgbClr>
            </a:outerShdw>
          </a:effectLst>
        </p:spPr>
      </p:pic>
      <p:pic>
        <p:nvPicPr>
          <p:cNvPr id="6" name="Image 6"/>
          <p:cNvPicPr>
            <a:picLocks noChangeAspect="1"/>
          </p:cNvPicPr>
          <p:nvPr/>
        </p:nvPicPr>
        <p:blipFill>
          <a:blip r:embed="rId5"/>
          <a:stretch>
            <a:fillRect/>
          </a:stretch>
        </p:blipFill>
        <p:spPr>
          <a:xfrm>
            <a:off x="5497839" y="4039380"/>
            <a:ext cx="1851669" cy="2468889"/>
          </a:xfrm>
          <a:prstGeom prst="rect">
            <a:avLst/>
          </a:prstGeom>
          <a:noFill/>
          <a:ln>
            <a:noFill/>
          </a:ln>
          <a:effectLst>
            <a:outerShdw dist="38103" dir="5400000" algn="tl">
              <a:srgbClr val="000000">
                <a:alpha val="40000"/>
              </a:srgbClr>
            </a:outerShdw>
          </a:effectLst>
        </p:spPr>
      </p:pic>
    </p:spTree>
  </p:cSld>
  <p:clrMapOvr>
    <a:masterClrMapping/>
  </p:clrMapOvr>
  <p:transition spd="slow" advTm="5463">
    <p:split orient="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name="Slide27">
    <p:spTree>
      <p:nvGrpSpPr>
        <p:cNvPr id="1" name=""/>
        <p:cNvGrpSpPr/>
        <p:nvPr/>
      </p:nvGrpSpPr>
      <p:grpSpPr>
        <a:xfrm>
          <a:off x="0" y="0"/>
          <a:ext cx="0" cy="0"/>
          <a:chOff x="0" y="0"/>
          <a:chExt cx="0" cy="0"/>
        </a:xfrm>
      </p:grpSpPr>
      <p:sp>
        <p:nvSpPr>
          <p:cNvPr id="2" name="Titre 1"/>
          <p:cNvSpPr txBox="1">
            <a:spLocks noGrp="1"/>
          </p:cNvSpPr>
          <p:nvPr>
            <p:ph type="title"/>
          </p:nvPr>
        </p:nvSpPr>
        <p:spPr>
          <a:xfrm>
            <a:off x="457200" y="0"/>
            <a:ext cx="8229600" cy="1340768"/>
          </a:xfrm>
        </p:spPr>
        <p:txBody>
          <a:bodyPr/>
          <a:lstStyle/>
          <a:p>
            <a:r>
              <a:rPr lang="fr-FR" sz="2800" dirty="0" smtClean="0">
                <a:solidFill>
                  <a:schemeClr val="accent6">
                    <a:lumMod val="75000"/>
                  </a:schemeClr>
                </a:solidFill>
                <a:latin typeface="Des Pot" pitchFamily="50" charset="0"/>
              </a:rPr>
              <a:t>Ce n’est que le début !</a:t>
            </a:r>
            <a:endParaRPr lang="fr-FR" sz="2800" dirty="0">
              <a:solidFill>
                <a:schemeClr val="accent6">
                  <a:lumMod val="75000"/>
                </a:schemeClr>
              </a:solidFill>
              <a:latin typeface="Des Pot" pitchFamily="50" charset="0"/>
            </a:endParaRPr>
          </a:p>
        </p:txBody>
      </p:sp>
      <p:pic>
        <p:nvPicPr>
          <p:cNvPr id="4" name="Espace réservé du contenu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852397" y="1124744"/>
            <a:ext cx="5827344" cy="3930270"/>
          </a:xfrm>
        </p:spPr>
      </p:pic>
      <p:sp>
        <p:nvSpPr>
          <p:cNvPr id="5" name="ZoneTexte 4"/>
          <p:cNvSpPr txBox="1"/>
          <p:nvPr/>
        </p:nvSpPr>
        <p:spPr>
          <a:xfrm>
            <a:off x="1835696" y="5178748"/>
            <a:ext cx="2666114" cy="738664"/>
          </a:xfrm>
          <a:prstGeom prst="rect">
            <a:avLst/>
          </a:prstGeom>
          <a:noFill/>
        </p:spPr>
        <p:txBody>
          <a:bodyPr wrap="none" rtlCol="0">
            <a:spAutoFit/>
          </a:bodyPr>
          <a:lstStyle/>
          <a:p>
            <a:r>
              <a:rPr lang="fr-FR" sz="1050" dirty="0" smtClean="0">
                <a:solidFill>
                  <a:schemeClr val="tx2">
                    <a:lumMod val="75000"/>
                  </a:schemeClr>
                </a:solidFill>
              </a:rPr>
              <a:t>Nico</a:t>
            </a:r>
            <a:r>
              <a:rPr lang="fr-FR" sz="1050" dirty="0" smtClean="0"/>
              <a:t> : Avant d’entrer en boite : 4 bières</a:t>
            </a:r>
          </a:p>
          <a:p>
            <a:r>
              <a:rPr lang="fr-FR" sz="1050" dirty="0" smtClean="0"/>
              <a:t>En boite: 2 vodkas orange, 1 whisky coca, </a:t>
            </a:r>
          </a:p>
          <a:p>
            <a:r>
              <a:rPr lang="fr-FR" sz="1050" dirty="0" smtClean="0"/>
              <a:t>a repéré 2 filles, mais n’a pas osé les aborder,</a:t>
            </a:r>
          </a:p>
          <a:p>
            <a:r>
              <a:rPr lang="fr-FR" sz="1050" dirty="0"/>
              <a:t>a</a:t>
            </a:r>
            <a:r>
              <a:rPr lang="fr-FR" sz="1050" dirty="0" smtClean="0"/>
              <a:t> perdu un billet de 10 euros</a:t>
            </a:r>
            <a:endParaRPr lang="fr-FR" sz="1050" dirty="0"/>
          </a:p>
        </p:txBody>
      </p:sp>
      <p:sp>
        <p:nvSpPr>
          <p:cNvPr id="6" name="ZoneTexte 5"/>
          <p:cNvSpPr txBox="1"/>
          <p:nvPr/>
        </p:nvSpPr>
        <p:spPr>
          <a:xfrm>
            <a:off x="1835696" y="5937044"/>
            <a:ext cx="2829621" cy="738664"/>
          </a:xfrm>
          <a:prstGeom prst="rect">
            <a:avLst/>
          </a:prstGeom>
          <a:noFill/>
        </p:spPr>
        <p:txBody>
          <a:bodyPr wrap="none" rtlCol="0">
            <a:spAutoFit/>
          </a:bodyPr>
          <a:lstStyle/>
          <a:p>
            <a:r>
              <a:rPr lang="fr-FR" sz="1050" dirty="0" smtClean="0">
                <a:solidFill>
                  <a:schemeClr val="accent2">
                    <a:lumMod val="75000"/>
                  </a:schemeClr>
                </a:solidFill>
              </a:rPr>
              <a:t>Abel</a:t>
            </a:r>
            <a:r>
              <a:rPr lang="fr-FR" sz="1050" dirty="0" smtClean="0"/>
              <a:t> : Avant d’entrer en boite: 5 bières</a:t>
            </a:r>
          </a:p>
          <a:p>
            <a:r>
              <a:rPr lang="fr-FR" sz="1050" dirty="0" smtClean="0"/>
              <a:t>En boite: 3 whiskys coca, 1 vodka pomme,</a:t>
            </a:r>
          </a:p>
          <a:p>
            <a:r>
              <a:rPr lang="fr-FR" sz="1050" dirty="0" smtClean="0"/>
              <a:t>S’est fait brancher par 3 filles, a branché 2 filles, </a:t>
            </a:r>
          </a:p>
          <a:p>
            <a:r>
              <a:rPr lang="fr-FR" sz="1050" dirty="0" smtClean="0"/>
              <a:t>A conclu avec une, a vomi à 8h56</a:t>
            </a:r>
            <a:endParaRPr lang="fr-FR" sz="1050" dirty="0"/>
          </a:p>
        </p:txBody>
      </p:sp>
      <p:sp>
        <p:nvSpPr>
          <p:cNvPr id="7" name="ZoneTexte 6"/>
          <p:cNvSpPr txBox="1"/>
          <p:nvPr/>
        </p:nvSpPr>
        <p:spPr>
          <a:xfrm>
            <a:off x="5024529" y="5198380"/>
            <a:ext cx="2948243" cy="738664"/>
          </a:xfrm>
          <a:prstGeom prst="rect">
            <a:avLst/>
          </a:prstGeom>
          <a:noFill/>
        </p:spPr>
        <p:txBody>
          <a:bodyPr wrap="none" rtlCol="0">
            <a:spAutoFit/>
          </a:bodyPr>
          <a:lstStyle/>
          <a:p>
            <a:r>
              <a:rPr lang="fr-FR" sz="1050" dirty="0" smtClean="0">
                <a:solidFill>
                  <a:schemeClr val="accent6">
                    <a:lumMod val="75000"/>
                  </a:schemeClr>
                </a:solidFill>
              </a:rPr>
              <a:t>Hélène: </a:t>
            </a:r>
            <a:r>
              <a:rPr lang="fr-FR" sz="1050" dirty="0" smtClean="0"/>
              <a:t>Avant d’entrer en boite: 1 bière</a:t>
            </a:r>
          </a:p>
          <a:p>
            <a:r>
              <a:rPr lang="fr-FR" sz="1050" dirty="0" smtClean="0"/>
              <a:t>En boite: 2 vodkas pomme, s’est fait brancher</a:t>
            </a:r>
          </a:p>
          <a:p>
            <a:r>
              <a:rPr lang="fr-FR" sz="1050" dirty="0" smtClean="0"/>
              <a:t>Par 12 mecs (</a:t>
            </a:r>
            <a:r>
              <a:rPr lang="fr-FR" sz="1050" dirty="0" err="1" smtClean="0"/>
              <a:t>relous</a:t>
            </a:r>
            <a:r>
              <a:rPr lang="fr-FR" sz="1050" dirty="0" smtClean="0"/>
              <a:t> et moches), s’est fait brancher</a:t>
            </a:r>
          </a:p>
          <a:p>
            <a:r>
              <a:rPr lang="fr-FR" sz="1050" dirty="0" smtClean="0"/>
              <a:t>Par 2 filles super canon, a fait pipi 3 fois</a:t>
            </a:r>
            <a:endParaRPr lang="fr-FR" sz="1050" dirty="0"/>
          </a:p>
        </p:txBody>
      </p:sp>
      <p:sp>
        <p:nvSpPr>
          <p:cNvPr id="8" name="ZoneTexte 7"/>
          <p:cNvSpPr txBox="1"/>
          <p:nvPr/>
        </p:nvSpPr>
        <p:spPr>
          <a:xfrm>
            <a:off x="5008261" y="6017835"/>
            <a:ext cx="2475358" cy="577081"/>
          </a:xfrm>
          <a:prstGeom prst="rect">
            <a:avLst/>
          </a:prstGeom>
          <a:noFill/>
        </p:spPr>
        <p:txBody>
          <a:bodyPr wrap="none" rtlCol="0">
            <a:spAutoFit/>
          </a:bodyPr>
          <a:lstStyle/>
          <a:p>
            <a:r>
              <a:rPr lang="fr-FR" sz="1050" dirty="0" smtClean="0">
                <a:solidFill>
                  <a:schemeClr val="accent4">
                    <a:lumMod val="75000"/>
                  </a:schemeClr>
                </a:solidFill>
              </a:rPr>
              <a:t>Pablo: </a:t>
            </a:r>
            <a:r>
              <a:rPr lang="fr-FR" sz="1050" dirty="0" smtClean="0"/>
              <a:t>Avant d’entrer en boite: 2 bières</a:t>
            </a:r>
          </a:p>
          <a:p>
            <a:r>
              <a:rPr lang="fr-FR" sz="1050" dirty="0" smtClean="0"/>
              <a:t>En boite: 4 whisky coca, a branché 3 filles,</a:t>
            </a:r>
          </a:p>
          <a:p>
            <a:r>
              <a:rPr lang="fr-FR" sz="1050" dirty="0" smtClean="0"/>
              <a:t>A pris 3 vents, a vomi son </a:t>
            </a:r>
            <a:r>
              <a:rPr lang="fr-FR" sz="1050" dirty="0" err="1" smtClean="0"/>
              <a:t>MacDo</a:t>
            </a:r>
            <a:r>
              <a:rPr lang="fr-FR" sz="1050" dirty="0" smtClean="0"/>
              <a:t> à 6h23</a:t>
            </a:r>
            <a:endParaRPr lang="fr-FR" sz="1050" dirty="0"/>
          </a:p>
        </p:txBody>
      </p:sp>
      <p:sp>
        <p:nvSpPr>
          <p:cNvPr id="9" name="Bulle ronde 8"/>
          <p:cNvSpPr/>
          <p:nvPr/>
        </p:nvSpPr>
        <p:spPr>
          <a:xfrm>
            <a:off x="1691680" y="5301208"/>
            <a:ext cx="144016" cy="72008"/>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Bulle ronde 9"/>
          <p:cNvSpPr/>
          <p:nvPr/>
        </p:nvSpPr>
        <p:spPr>
          <a:xfrm>
            <a:off x="1691680" y="6017835"/>
            <a:ext cx="144016" cy="75461"/>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Bulle ronde 11"/>
          <p:cNvSpPr/>
          <p:nvPr/>
        </p:nvSpPr>
        <p:spPr>
          <a:xfrm>
            <a:off x="4932040" y="5301208"/>
            <a:ext cx="144016" cy="72008"/>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Bulle ronde 12"/>
          <p:cNvSpPr/>
          <p:nvPr/>
        </p:nvSpPr>
        <p:spPr>
          <a:xfrm>
            <a:off x="4932040" y="6093296"/>
            <a:ext cx="144016" cy="72008"/>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4" name="Imag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4468" y="3356992"/>
            <a:ext cx="1049220" cy="1661552"/>
          </a:xfrm>
          <a:prstGeom prst="rect">
            <a:avLst/>
          </a:prstGeom>
        </p:spPr>
      </p:pic>
      <p:pic>
        <p:nvPicPr>
          <p:cNvPr id="16" name="Image 1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740352" y="1124744"/>
            <a:ext cx="1052947" cy="1667454"/>
          </a:xfrm>
          <a:prstGeom prst="rect">
            <a:avLst/>
          </a:prstGeom>
        </p:spPr>
      </p:pic>
      <p:pic>
        <p:nvPicPr>
          <p:cNvPr id="17" name="Image 1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740352" y="3356992"/>
            <a:ext cx="1055718" cy="1671843"/>
          </a:xfrm>
          <a:prstGeom prst="rect">
            <a:avLst/>
          </a:prstGeom>
        </p:spPr>
      </p:pic>
      <p:pic>
        <p:nvPicPr>
          <p:cNvPr id="18" name="Image 1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01522" y="1124744"/>
            <a:ext cx="1062166" cy="1682052"/>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27167"/>
    </mc:Choice>
    <mc:Fallback>
      <p:transition spd="slow" advTm="27167"/>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2884</TotalTime>
  <Words>777</Words>
  <Application>Microsoft Office PowerPoint</Application>
  <PresentationFormat>Affichage à l'écran (4:3)</PresentationFormat>
  <Paragraphs>90</Paragraphs>
  <Slides>27</Slides>
  <Notes>1</Notes>
  <HiddenSlides>0</HiddenSlides>
  <MMClips>1</MMClips>
  <ScaleCrop>false</ScaleCrop>
  <HeadingPairs>
    <vt:vector size="6" baseType="variant">
      <vt:variant>
        <vt:lpstr>Polices utilisées</vt:lpstr>
      </vt:variant>
      <vt:variant>
        <vt:i4>11</vt:i4>
      </vt:variant>
      <vt:variant>
        <vt:lpstr>Thème</vt:lpstr>
      </vt:variant>
      <vt:variant>
        <vt:i4>1</vt:i4>
      </vt:variant>
      <vt:variant>
        <vt:lpstr>Titres des diapositives</vt:lpstr>
      </vt:variant>
      <vt:variant>
        <vt:i4>27</vt:i4>
      </vt:variant>
    </vt:vector>
  </HeadingPairs>
  <TitlesOfParts>
    <vt:vector size="39" baseType="lpstr">
      <vt:lpstr>Arial</vt:lpstr>
      <vt:lpstr>the Gingerbread House</vt:lpstr>
      <vt:lpstr>Adobe Caslon Pro Bold</vt:lpstr>
      <vt:lpstr>Adobe Hebrew</vt:lpstr>
      <vt:lpstr>Chiller</vt:lpstr>
      <vt:lpstr>Calibri</vt:lpstr>
      <vt:lpstr>Adobe Fangsong Std R</vt:lpstr>
      <vt:lpstr>Adobe Song Std L</vt:lpstr>
      <vt:lpstr>Charlemagne Std</vt:lpstr>
      <vt:lpstr>Neuropol</vt:lpstr>
      <vt:lpstr>Des Pot</vt:lpstr>
      <vt:lpstr>Thème Office</vt:lpstr>
      <vt:lpstr>Au début c’était ça …</vt:lpstr>
      <vt:lpstr>Hélène qui use de la chaine Hi-Fi pour incarner MJ … Quelle danse ! Mon frangin s’en rappelle encore ! Elle aura marqué l’esprit de la famille Grebil, notre Hélène !</vt:lpstr>
      <vt:lpstr>Backing weird cakes</vt:lpstr>
      <vt:lpstr>Les sorciers en quête …</vt:lpstr>
      <vt:lpstr>AH ! Je n’avais pas raison ??! PANTOUFLARD !</vt:lpstr>
      <vt:lpstr>Ah …  PARIS</vt:lpstr>
      <vt:lpstr>La belle et merveilleuse ville où tu rencontres des beaux gosses blonds avec un fort accent du sud, qui se presse, qui se presse et qui descend les escaliers trois par trois, dans les métros Parisiens … Ah la la, et qu’est-ce qu’il parle le Abel !</vt:lpstr>
      <vt:lpstr>Mais punaise, qu’est-ce qu’on délire avec lui !!!</vt:lpstr>
      <vt:lpstr>Et puis on se balade pour faire la culture d’un alsacien et à force il connait les monuments, les champs Elysées, le Louvre, la tour Eiffel, Notre Dame, la Basilique du Sacré-Cœur … mais que faire une fois tout vu ?</vt:lpstr>
      <vt:lpstr>Bah vient faire un tour dans le 9-3 A Aulney sooouus !</vt:lpstr>
      <vt:lpstr>Chez Hélène c’est joli, tu vois ? Y’a plein de fleurs roses partout, c’est bien ordonné et y’a même un super beau gosse ténébreux à la guitare derrière un guignol en premier plan !</vt:lpstr>
      <vt:lpstr>Et Abel, tellement beau, tellement charmant, qu’il en fait craquer Marilyn, c’est pas magnifique la magie chez Souchu ?</vt:lpstr>
      <vt:lpstr>Bon tout n’est pas « beau tout rose » … On se bat (oui Abel bat Nico même allongé …)  On donne des coups dans les CD bien ordonnés, on déboite les lattes  du lit, on fait peur à Sucette …</vt:lpstr>
      <vt:lpstr>On fini par faire des photos compromettantes … (la magie de Marilyn ça !)</vt:lpstr>
      <vt:lpstr>Et hop ! On déguise l’Alsacien !</vt:lpstr>
      <vt:lpstr>NANTES</vt:lpstr>
      <vt:lpstr>Il parait qu’on peut tenir à 5 dans un 15 m²</vt:lpstr>
      <vt:lpstr>Alors on dit BYE BYE NANTES !!!</vt:lpstr>
      <vt:lpstr>WELCOME NEW YORK CITY !</vt:lpstr>
      <vt:lpstr>On avait un superbe hôtel 5 étoiles, sans punaises de lit, s’il vous plait !</vt:lpstr>
      <vt:lpstr>On souriait dans le métro, hé ouuaiis !! Nous on fait pas la gueule comme les Parisiens !</vt:lpstr>
      <vt:lpstr>On a vu des trucs de ouf !</vt:lpstr>
      <vt:lpstr>Des gens connus !</vt:lpstr>
      <vt:lpstr>Et des trucs … humm « foutage de gueule »</vt:lpstr>
      <vt:lpstr>Mais on s’est drôlement éclaté !</vt:lpstr>
      <vt:lpstr>Est-ce la fin de nos aventures ?</vt:lpstr>
      <vt:lpstr>Ce n’est que le début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Au début c’était ça …</dc:title>
  <dc:creator>Nicolas</dc:creator>
  <cp:lastModifiedBy>Nicolas</cp:lastModifiedBy>
  <cp:revision>27</cp:revision>
  <dcterms:created xsi:type="dcterms:W3CDTF">2012-12-11T19:27:07Z</dcterms:created>
  <dcterms:modified xsi:type="dcterms:W3CDTF">2012-12-14T10:51:07Z</dcterms:modified>
</cp:coreProperties>
</file>