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0" r:id="rId2"/>
    <p:sldId id="308" r:id="rId3"/>
    <p:sldId id="271" r:id="rId4"/>
    <p:sldId id="278" r:id="rId5"/>
    <p:sldId id="279" r:id="rId6"/>
    <p:sldId id="256" r:id="rId7"/>
    <p:sldId id="282" r:id="rId8"/>
    <p:sldId id="309" r:id="rId9"/>
    <p:sldId id="313" r:id="rId10"/>
    <p:sldId id="259" r:id="rId11"/>
    <p:sldId id="285" r:id="rId12"/>
    <p:sldId id="300" r:id="rId13"/>
    <p:sldId id="260" r:id="rId14"/>
    <p:sldId id="266" r:id="rId15"/>
    <p:sldId id="263" r:id="rId16"/>
    <p:sldId id="264" r:id="rId17"/>
    <p:sldId id="298" r:id="rId18"/>
    <p:sldId id="268" r:id="rId19"/>
    <p:sldId id="286" r:id="rId20"/>
    <p:sldId id="270" r:id="rId21"/>
    <p:sldId id="272" r:id="rId22"/>
    <p:sldId id="276" r:id="rId23"/>
    <p:sldId id="277" r:id="rId24"/>
    <p:sldId id="280" r:id="rId25"/>
    <p:sldId id="281" r:id="rId26"/>
    <p:sldId id="294" r:id="rId27"/>
    <p:sldId id="289" r:id="rId28"/>
    <p:sldId id="290" r:id="rId29"/>
    <p:sldId id="315" r:id="rId30"/>
    <p:sldId id="303" r:id="rId31"/>
    <p:sldId id="316" r:id="rId32"/>
    <p:sldId id="318" r:id="rId33"/>
    <p:sldId id="306" r:id="rId34"/>
    <p:sldId id="293" r:id="rId35"/>
  </p:sldIdLst>
  <p:sldSz cx="13285788" cy="7489825"/>
  <p:notesSz cx="6858000" cy="9144000"/>
  <p:defaultTextStyle>
    <a:defPPr>
      <a:defRPr lang="fr-FR"/>
    </a:defPPr>
    <a:lvl1pPr marL="0" algn="l" defTabSz="1187036" rtl="0" eaLnBrk="1" latinLnBrk="0" hangingPunct="1">
      <a:defRPr sz="2400" kern="1200">
        <a:solidFill>
          <a:schemeClr val="tx1"/>
        </a:solidFill>
        <a:latin typeface="+mn-lt"/>
        <a:ea typeface="+mn-ea"/>
        <a:cs typeface="+mn-cs"/>
      </a:defRPr>
    </a:lvl1pPr>
    <a:lvl2pPr marL="593518" algn="l" defTabSz="1187036" rtl="0" eaLnBrk="1" latinLnBrk="0" hangingPunct="1">
      <a:defRPr sz="2400" kern="1200">
        <a:solidFill>
          <a:schemeClr val="tx1"/>
        </a:solidFill>
        <a:latin typeface="+mn-lt"/>
        <a:ea typeface="+mn-ea"/>
        <a:cs typeface="+mn-cs"/>
      </a:defRPr>
    </a:lvl2pPr>
    <a:lvl3pPr marL="1187036" algn="l" defTabSz="1187036" rtl="0" eaLnBrk="1" latinLnBrk="0" hangingPunct="1">
      <a:defRPr sz="2400" kern="1200">
        <a:solidFill>
          <a:schemeClr val="tx1"/>
        </a:solidFill>
        <a:latin typeface="+mn-lt"/>
        <a:ea typeface="+mn-ea"/>
        <a:cs typeface="+mn-cs"/>
      </a:defRPr>
    </a:lvl3pPr>
    <a:lvl4pPr marL="1780555" algn="l" defTabSz="1187036" rtl="0" eaLnBrk="1" latinLnBrk="0" hangingPunct="1">
      <a:defRPr sz="2400" kern="1200">
        <a:solidFill>
          <a:schemeClr val="tx1"/>
        </a:solidFill>
        <a:latin typeface="+mn-lt"/>
        <a:ea typeface="+mn-ea"/>
        <a:cs typeface="+mn-cs"/>
      </a:defRPr>
    </a:lvl4pPr>
    <a:lvl5pPr marL="2374073" algn="l" defTabSz="1187036" rtl="0" eaLnBrk="1" latinLnBrk="0" hangingPunct="1">
      <a:defRPr sz="2400" kern="1200">
        <a:solidFill>
          <a:schemeClr val="tx1"/>
        </a:solidFill>
        <a:latin typeface="+mn-lt"/>
        <a:ea typeface="+mn-ea"/>
        <a:cs typeface="+mn-cs"/>
      </a:defRPr>
    </a:lvl5pPr>
    <a:lvl6pPr marL="2967591" algn="l" defTabSz="1187036" rtl="0" eaLnBrk="1" latinLnBrk="0" hangingPunct="1">
      <a:defRPr sz="2400" kern="1200">
        <a:solidFill>
          <a:schemeClr val="tx1"/>
        </a:solidFill>
        <a:latin typeface="+mn-lt"/>
        <a:ea typeface="+mn-ea"/>
        <a:cs typeface="+mn-cs"/>
      </a:defRPr>
    </a:lvl6pPr>
    <a:lvl7pPr marL="3561109" algn="l" defTabSz="1187036" rtl="0" eaLnBrk="1" latinLnBrk="0" hangingPunct="1">
      <a:defRPr sz="2400" kern="1200">
        <a:solidFill>
          <a:schemeClr val="tx1"/>
        </a:solidFill>
        <a:latin typeface="+mn-lt"/>
        <a:ea typeface="+mn-ea"/>
        <a:cs typeface="+mn-cs"/>
      </a:defRPr>
    </a:lvl7pPr>
    <a:lvl8pPr marL="4154628" algn="l" defTabSz="1187036" rtl="0" eaLnBrk="1" latinLnBrk="0" hangingPunct="1">
      <a:defRPr sz="2400" kern="1200">
        <a:solidFill>
          <a:schemeClr val="tx1"/>
        </a:solidFill>
        <a:latin typeface="+mn-lt"/>
        <a:ea typeface="+mn-ea"/>
        <a:cs typeface="+mn-cs"/>
      </a:defRPr>
    </a:lvl8pPr>
    <a:lvl9pPr marL="4748146" algn="l" defTabSz="1187036" rtl="0" eaLnBrk="1" latinLnBrk="0" hangingPunct="1">
      <a:defRPr sz="2400" kern="1200">
        <a:solidFill>
          <a:schemeClr val="tx1"/>
        </a:solidFill>
        <a:latin typeface="+mn-lt"/>
        <a:ea typeface="+mn-ea"/>
        <a:cs typeface="+mn-cs"/>
      </a:defRPr>
    </a:lvl9pPr>
  </p:defaultTextStyle>
  <p:modifyVerifier cryptProviderType="rsaFull" cryptAlgorithmClass="hash" cryptAlgorithmType="typeAny" cryptAlgorithmSid="4" spinCount="100000" saltData="T5rIGWiUwITY1TMVNJNwGA==" hashData="WhEYcca+xQVYHJdw0n9nEgosOks="/>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30" d="100"/>
          <a:sy n="30" d="100"/>
        </p:scale>
        <p:origin x="-1277" y="-706"/>
      </p:cViewPr>
      <p:guideLst>
        <p:guide orient="horz" pos="2360"/>
        <p:guide pos="418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96435" y="2326702"/>
            <a:ext cx="11292919" cy="1605458"/>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92869" y="4244234"/>
            <a:ext cx="9300052" cy="1914066"/>
          </a:xfrm>
        </p:spPr>
        <p:txBody>
          <a:bodyPr/>
          <a:lstStyle>
            <a:lvl1pPr marL="0" indent="0" algn="ctr">
              <a:buNone/>
              <a:defRPr>
                <a:solidFill>
                  <a:schemeClr val="tx1">
                    <a:tint val="75000"/>
                  </a:schemeClr>
                </a:solidFill>
              </a:defRPr>
            </a:lvl1pPr>
            <a:lvl2pPr marL="593518" indent="0" algn="ctr">
              <a:buNone/>
              <a:defRPr>
                <a:solidFill>
                  <a:schemeClr val="tx1">
                    <a:tint val="75000"/>
                  </a:schemeClr>
                </a:solidFill>
              </a:defRPr>
            </a:lvl2pPr>
            <a:lvl3pPr marL="1187036" indent="0" algn="ctr">
              <a:buNone/>
              <a:defRPr>
                <a:solidFill>
                  <a:schemeClr val="tx1">
                    <a:tint val="75000"/>
                  </a:schemeClr>
                </a:solidFill>
              </a:defRPr>
            </a:lvl3pPr>
            <a:lvl4pPr marL="1780555" indent="0" algn="ctr">
              <a:buNone/>
              <a:defRPr>
                <a:solidFill>
                  <a:schemeClr val="tx1">
                    <a:tint val="75000"/>
                  </a:schemeClr>
                </a:solidFill>
              </a:defRPr>
            </a:lvl4pPr>
            <a:lvl5pPr marL="2374073" indent="0" algn="ctr">
              <a:buNone/>
              <a:defRPr>
                <a:solidFill>
                  <a:schemeClr val="tx1">
                    <a:tint val="75000"/>
                  </a:schemeClr>
                </a:solidFill>
              </a:defRPr>
            </a:lvl5pPr>
            <a:lvl6pPr marL="2967591" indent="0" algn="ctr">
              <a:buNone/>
              <a:defRPr>
                <a:solidFill>
                  <a:schemeClr val="tx1">
                    <a:tint val="75000"/>
                  </a:schemeClr>
                </a:solidFill>
              </a:defRPr>
            </a:lvl6pPr>
            <a:lvl7pPr marL="3561109" indent="0" algn="ctr">
              <a:buNone/>
              <a:defRPr>
                <a:solidFill>
                  <a:schemeClr val="tx1">
                    <a:tint val="75000"/>
                  </a:schemeClr>
                </a:solidFill>
              </a:defRPr>
            </a:lvl7pPr>
            <a:lvl8pPr marL="4154628" indent="0" algn="ctr">
              <a:buNone/>
              <a:defRPr>
                <a:solidFill>
                  <a:schemeClr val="tx1">
                    <a:tint val="75000"/>
                  </a:schemeClr>
                </a:solidFill>
              </a:defRPr>
            </a:lvl8pPr>
            <a:lvl9pPr marL="4748146"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49486" y="4812906"/>
            <a:ext cx="11292919" cy="1487562"/>
          </a:xfrm>
        </p:spPr>
        <p:txBody>
          <a:bodyPr anchor="t"/>
          <a:lstStyle>
            <a:lvl1pPr algn="l">
              <a:defRPr sz="5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49486" y="3174508"/>
            <a:ext cx="11292919" cy="1638399"/>
          </a:xfrm>
        </p:spPr>
        <p:txBody>
          <a:bodyPr anchor="b"/>
          <a:lstStyle>
            <a:lvl1pPr marL="0" indent="0">
              <a:buNone/>
              <a:defRPr sz="2600">
                <a:solidFill>
                  <a:schemeClr val="tx1">
                    <a:tint val="75000"/>
                  </a:schemeClr>
                </a:solidFill>
              </a:defRPr>
            </a:lvl1pPr>
            <a:lvl2pPr marL="593518" indent="0">
              <a:buNone/>
              <a:defRPr sz="2400">
                <a:solidFill>
                  <a:schemeClr val="tx1">
                    <a:tint val="75000"/>
                  </a:schemeClr>
                </a:solidFill>
              </a:defRPr>
            </a:lvl2pPr>
            <a:lvl3pPr marL="1187036" indent="0">
              <a:buNone/>
              <a:defRPr sz="2100">
                <a:solidFill>
                  <a:schemeClr val="tx1">
                    <a:tint val="75000"/>
                  </a:schemeClr>
                </a:solidFill>
              </a:defRPr>
            </a:lvl3pPr>
            <a:lvl4pPr marL="1780555" indent="0">
              <a:buNone/>
              <a:defRPr sz="1800">
                <a:solidFill>
                  <a:schemeClr val="tx1">
                    <a:tint val="75000"/>
                  </a:schemeClr>
                </a:solidFill>
              </a:defRPr>
            </a:lvl4pPr>
            <a:lvl5pPr marL="2374073" indent="0">
              <a:buNone/>
              <a:defRPr sz="1800">
                <a:solidFill>
                  <a:schemeClr val="tx1">
                    <a:tint val="75000"/>
                  </a:schemeClr>
                </a:solidFill>
              </a:defRPr>
            </a:lvl5pPr>
            <a:lvl6pPr marL="2967591" indent="0">
              <a:buNone/>
              <a:defRPr sz="1800">
                <a:solidFill>
                  <a:schemeClr val="tx1">
                    <a:tint val="75000"/>
                  </a:schemeClr>
                </a:solidFill>
              </a:defRPr>
            </a:lvl6pPr>
            <a:lvl7pPr marL="3561109" indent="0">
              <a:buNone/>
              <a:defRPr sz="1800">
                <a:solidFill>
                  <a:schemeClr val="tx1">
                    <a:tint val="75000"/>
                  </a:schemeClr>
                </a:solidFill>
              </a:defRPr>
            </a:lvl7pPr>
            <a:lvl8pPr marL="4154628" indent="0">
              <a:buNone/>
              <a:defRPr sz="1800">
                <a:solidFill>
                  <a:schemeClr val="tx1">
                    <a:tint val="75000"/>
                  </a:schemeClr>
                </a:solidFill>
              </a:defRPr>
            </a:lvl8pPr>
            <a:lvl9pPr marL="4748146" indent="0">
              <a:buNone/>
              <a:defRPr sz="18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754246" y="1815244"/>
            <a:ext cx="6677492" cy="5137118"/>
          </a:xfrm>
        </p:spPr>
        <p:txBody>
          <a:bodyPr/>
          <a:lstStyle>
            <a:lvl1pPr>
              <a:defRPr sz="3700"/>
            </a:lvl1pPr>
            <a:lvl2pPr>
              <a:defRPr sz="3100"/>
            </a:lvl2pPr>
            <a:lvl3pPr>
              <a:defRPr sz="26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7653168" y="1815244"/>
            <a:ext cx="6679799" cy="5137118"/>
          </a:xfrm>
        </p:spPr>
        <p:txBody>
          <a:bodyPr/>
          <a:lstStyle>
            <a:lvl1pPr>
              <a:defRPr sz="3700"/>
            </a:lvl1pPr>
            <a:lvl2pPr>
              <a:defRPr sz="3100"/>
            </a:lvl2pPr>
            <a:lvl3pPr>
              <a:defRPr sz="26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64290" y="299941"/>
            <a:ext cx="11957209" cy="1248305"/>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64290" y="1676542"/>
            <a:ext cx="5870196" cy="698703"/>
          </a:xfrm>
        </p:spPr>
        <p:txBody>
          <a:bodyPr anchor="b"/>
          <a:lstStyle>
            <a:lvl1pPr marL="0" indent="0">
              <a:buNone/>
              <a:defRPr sz="3100" b="1"/>
            </a:lvl1pPr>
            <a:lvl2pPr marL="593518" indent="0">
              <a:buNone/>
              <a:defRPr sz="2600" b="1"/>
            </a:lvl2pPr>
            <a:lvl3pPr marL="1187036" indent="0">
              <a:buNone/>
              <a:defRPr sz="2400" b="1"/>
            </a:lvl3pPr>
            <a:lvl4pPr marL="1780555" indent="0">
              <a:buNone/>
              <a:defRPr sz="2100" b="1"/>
            </a:lvl4pPr>
            <a:lvl5pPr marL="2374073" indent="0">
              <a:buNone/>
              <a:defRPr sz="2100" b="1"/>
            </a:lvl5pPr>
            <a:lvl6pPr marL="2967591" indent="0">
              <a:buNone/>
              <a:defRPr sz="2100" b="1"/>
            </a:lvl6pPr>
            <a:lvl7pPr marL="3561109" indent="0">
              <a:buNone/>
              <a:defRPr sz="2100" b="1"/>
            </a:lvl7pPr>
            <a:lvl8pPr marL="4154628" indent="0">
              <a:buNone/>
              <a:defRPr sz="2100" b="1"/>
            </a:lvl8pPr>
            <a:lvl9pPr marL="4748146" indent="0">
              <a:buNone/>
              <a:defRPr sz="21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64290" y="2375245"/>
            <a:ext cx="5870196" cy="4315319"/>
          </a:xfrm>
        </p:spPr>
        <p:txBody>
          <a:bodyPr/>
          <a:lstStyle>
            <a:lvl1pPr>
              <a:defRPr sz="3100"/>
            </a:lvl1pPr>
            <a:lvl2pPr>
              <a:defRPr sz="26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748997" y="1676542"/>
            <a:ext cx="5872503" cy="698703"/>
          </a:xfrm>
        </p:spPr>
        <p:txBody>
          <a:bodyPr anchor="b"/>
          <a:lstStyle>
            <a:lvl1pPr marL="0" indent="0">
              <a:buNone/>
              <a:defRPr sz="3100" b="1"/>
            </a:lvl1pPr>
            <a:lvl2pPr marL="593518" indent="0">
              <a:buNone/>
              <a:defRPr sz="2600" b="1"/>
            </a:lvl2pPr>
            <a:lvl3pPr marL="1187036" indent="0">
              <a:buNone/>
              <a:defRPr sz="2400" b="1"/>
            </a:lvl3pPr>
            <a:lvl4pPr marL="1780555" indent="0">
              <a:buNone/>
              <a:defRPr sz="2100" b="1"/>
            </a:lvl4pPr>
            <a:lvl5pPr marL="2374073" indent="0">
              <a:buNone/>
              <a:defRPr sz="2100" b="1"/>
            </a:lvl5pPr>
            <a:lvl6pPr marL="2967591" indent="0">
              <a:buNone/>
              <a:defRPr sz="2100" b="1"/>
            </a:lvl6pPr>
            <a:lvl7pPr marL="3561109" indent="0">
              <a:buNone/>
              <a:defRPr sz="2100" b="1"/>
            </a:lvl7pPr>
            <a:lvl8pPr marL="4154628" indent="0">
              <a:buNone/>
              <a:defRPr sz="2100" b="1"/>
            </a:lvl8pPr>
            <a:lvl9pPr marL="4748146" indent="0">
              <a:buNone/>
              <a:defRPr sz="21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748997" y="2375245"/>
            <a:ext cx="5872503" cy="4315319"/>
          </a:xfrm>
        </p:spPr>
        <p:txBody>
          <a:bodyPr/>
          <a:lstStyle>
            <a:lvl1pPr>
              <a:defRPr sz="3100"/>
            </a:lvl1pPr>
            <a:lvl2pPr>
              <a:defRPr sz="26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64291" y="298206"/>
            <a:ext cx="4370933" cy="1269109"/>
          </a:xfrm>
        </p:spPr>
        <p:txBody>
          <a:bodyPr anchor="b"/>
          <a:lstStyle>
            <a:lvl1pPr algn="l">
              <a:defRPr sz="2600" b="1"/>
            </a:lvl1pPr>
          </a:lstStyle>
          <a:p>
            <a:r>
              <a:rPr lang="fr-FR" smtClean="0"/>
              <a:t>Cliquez pour modifier le style du titre</a:t>
            </a:r>
            <a:endParaRPr lang="fr-FR"/>
          </a:p>
        </p:txBody>
      </p:sp>
      <p:sp>
        <p:nvSpPr>
          <p:cNvPr id="3" name="Espace réservé du contenu 2"/>
          <p:cNvSpPr>
            <a:spLocks noGrp="1"/>
          </p:cNvSpPr>
          <p:nvPr>
            <p:ph idx="1"/>
          </p:nvPr>
        </p:nvSpPr>
        <p:spPr>
          <a:xfrm>
            <a:off x="5194374" y="298208"/>
            <a:ext cx="7427125" cy="6392358"/>
          </a:xfrm>
        </p:spPr>
        <p:txBody>
          <a:bodyPr/>
          <a:lstStyle>
            <a:lvl1pPr>
              <a:defRPr sz="4200"/>
            </a:lvl1pPr>
            <a:lvl2pPr>
              <a:defRPr sz="3700"/>
            </a:lvl2pPr>
            <a:lvl3pPr>
              <a:defRPr sz="3100"/>
            </a:lvl3pPr>
            <a:lvl4pPr>
              <a:defRPr sz="2600"/>
            </a:lvl4pPr>
            <a:lvl5pPr>
              <a:defRPr sz="2600"/>
            </a:lvl5pPr>
            <a:lvl6pPr>
              <a:defRPr sz="2600"/>
            </a:lvl6pPr>
            <a:lvl7pPr>
              <a:defRPr sz="2600"/>
            </a:lvl7pPr>
            <a:lvl8pPr>
              <a:defRPr sz="2600"/>
            </a:lvl8pPr>
            <a:lvl9pPr>
              <a:defRPr sz="2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64291" y="1567316"/>
            <a:ext cx="4370933" cy="5123248"/>
          </a:xfrm>
        </p:spPr>
        <p:txBody>
          <a:bodyPr/>
          <a:lstStyle>
            <a:lvl1pPr marL="0" indent="0">
              <a:buNone/>
              <a:defRPr sz="1800"/>
            </a:lvl1pPr>
            <a:lvl2pPr marL="593518" indent="0">
              <a:buNone/>
              <a:defRPr sz="1500"/>
            </a:lvl2pPr>
            <a:lvl3pPr marL="1187036" indent="0">
              <a:buNone/>
              <a:defRPr sz="1300"/>
            </a:lvl3pPr>
            <a:lvl4pPr marL="1780555" indent="0">
              <a:buNone/>
              <a:defRPr sz="1200"/>
            </a:lvl4pPr>
            <a:lvl5pPr marL="2374073" indent="0">
              <a:buNone/>
              <a:defRPr sz="1200"/>
            </a:lvl5pPr>
            <a:lvl6pPr marL="2967591" indent="0">
              <a:buNone/>
              <a:defRPr sz="1200"/>
            </a:lvl6pPr>
            <a:lvl7pPr marL="3561109" indent="0">
              <a:buNone/>
              <a:defRPr sz="1200"/>
            </a:lvl7pPr>
            <a:lvl8pPr marL="4154628" indent="0">
              <a:buNone/>
              <a:defRPr sz="1200"/>
            </a:lvl8pPr>
            <a:lvl9pPr marL="4748146" indent="0">
              <a:buNone/>
              <a:defRPr sz="12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604108" y="5242879"/>
            <a:ext cx="7971473" cy="618951"/>
          </a:xfrm>
        </p:spPr>
        <p:txBody>
          <a:bodyPr anchor="b"/>
          <a:lstStyle>
            <a:lvl1pPr algn="l">
              <a:defRPr sz="26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604108" y="669230"/>
            <a:ext cx="7971473" cy="4493895"/>
          </a:xfrm>
        </p:spPr>
        <p:txBody>
          <a:bodyPr/>
          <a:lstStyle>
            <a:lvl1pPr marL="0" indent="0">
              <a:buNone/>
              <a:defRPr sz="4200"/>
            </a:lvl1pPr>
            <a:lvl2pPr marL="593518" indent="0">
              <a:buNone/>
              <a:defRPr sz="3700"/>
            </a:lvl2pPr>
            <a:lvl3pPr marL="1187036" indent="0">
              <a:buNone/>
              <a:defRPr sz="3100"/>
            </a:lvl3pPr>
            <a:lvl4pPr marL="1780555" indent="0">
              <a:buNone/>
              <a:defRPr sz="2600"/>
            </a:lvl4pPr>
            <a:lvl5pPr marL="2374073" indent="0">
              <a:buNone/>
              <a:defRPr sz="2600"/>
            </a:lvl5pPr>
            <a:lvl6pPr marL="2967591" indent="0">
              <a:buNone/>
              <a:defRPr sz="2600"/>
            </a:lvl6pPr>
            <a:lvl7pPr marL="3561109" indent="0">
              <a:buNone/>
              <a:defRPr sz="2600"/>
            </a:lvl7pPr>
            <a:lvl8pPr marL="4154628" indent="0">
              <a:buNone/>
              <a:defRPr sz="2600"/>
            </a:lvl8pPr>
            <a:lvl9pPr marL="4748146" indent="0">
              <a:buNone/>
              <a:defRPr sz="2600"/>
            </a:lvl9pPr>
          </a:lstStyle>
          <a:p>
            <a:endParaRPr lang="fr-FR"/>
          </a:p>
        </p:txBody>
      </p:sp>
      <p:sp>
        <p:nvSpPr>
          <p:cNvPr id="4" name="Espace réservé du texte 3"/>
          <p:cNvSpPr>
            <a:spLocks noGrp="1"/>
          </p:cNvSpPr>
          <p:nvPr>
            <p:ph type="body" sz="half" idx="2"/>
          </p:nvPr>
        </p:nvSpPr>
        <p:spPr>
          <a:xfrm>
            <a:off x="2604108" y="5861829"/>
            <a:ext cx="7971473" cy="879014"/>
          </a:xfrm>
        </p:spPr>
        <p:txBody>
          <a:bodyPr/>
          <a:lstStyle>
            <a:lvl1pPr marL="0" indent="0">
              <a:buNone/>
              <a:defRPr sz="1800"/>
            </a:lvl1pPr>
            <a:lvl2pPr marL="593518" indent="0">
              <a:buNone/>
              <a:defRPr sz="1500"/>
            </a:lvl2pPr>
            <a:lvl3pPr marL="1187036" indent="0">
              <a:buNone/>
              <a:defRPr sz="1300"/>
            </a:lvl3pPr>
            <a:lvl4pPr marL="1780555" indent="0">
              <a:buNone/>
              <a:defRPr sz="1200"/>
            </a:lvl4pPr>
            <a:lvl5pPr marL="2374073" indent="0">
              <a:buNone/>
              <a:defRPr sz="1200"/>
            </a:lvl5pPr>
            <a:lvl6pPr marL="2967591" indent="0">
              <a:buNone/>
              <a:defRPr sz="1200"/>
            </a:lvl6pPr>
            <a:lvl7pPr marL="3561109" indent="0">
              <a:buNone/>
              <a:defRPr sz="1200"/>
            </a:lvl7pPr>
            <a:lvl8pPr marL="4154628" indent="0">
              <a:buNone/>
              <a:defRPr sz="1200"/>
            </a:lvl8pPr>
            <a:lvl9pPr marL="4748146" indent="0">
              <a:buNone/>
              <a:defRPr sz="12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0940017" y="312077"/>
            <a:ext cx="3392949" cy="664028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754246" y="312077"/>
            <a:ext cx="9964342" cy="664028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73AD5FC-A0DF-4797-A352-32E574E292C9}" type="datetimeFigureOut">
              <a:rPr lang="fr-FR" smtClean="0"/>
              <a:pPr/>
              <a:t>16/11/2012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82A1E27-67BE-4C66-9E2E-BF82A9E8AFA8}"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64290" y="299941"/>
            <a:ext cx="11957209" cy="1248305"/>
          </a:xfrm>
          <a:prstGeom prst="rect">
            <a:avLst/>
          </a:prstGeom>
        </p:spPr>
        <p:txBody>
          <a:bodyPr vert="horz" lIns="118704" tIns="59352" rIns="118704" bIns="59352"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64290" y="1747627"/>
            <a:ext cx="11957209" cy="4942939"/>
          </a:xfrm>
          <a:prstGeom prst="rect">
            <a:avLst/>
          </a:prstGeom>
        </p:spPr>
        <p:txBody>
          <a:bodyPr vert="horz" lIns="118704" tIns="59352" rIns="118704" bIns="59352"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64289" y="6941959"/>
            <a:ext cx="3100018" cy="398764"/>
          </a:xfrm>
          <a:prstGeom prst="rect">
            <a:avLst/>
          </a:prstGeom>
        </p:spPr>
        <p:txBody>
          <a:bodyPr vert="horz" lIns="118704" tIns="59352" rIns="118704" bIns="59352" rtlCol="0" anchor="ctr"/>
          <a:lstStyle>
            <a:lvl1pPr algn="l">
              <a:defRPr sz="1500">
                <a:solidFill>
                  <a:schemeClr val="tx1">
                    <a:tint val="75000"/>
                  </a:schemeClr>
                </a:solidFill>
              </a:defRPr>
            </a:lvl1pPr>
          </a:lstStyle>
          <a:p>
            <a:fld id="{673AD5FC-A0DF-4797-A352-32E574E292C9}" type="datetimeFigureOut">
              <a:rPr lang="fr-FR" smtClean="0"/>
              <a:pPr/>
              <a:t>16/11/2012</a:t>
            </a:fld>
            <a:endParaRPr lang="fr-FR"/>
          </a:p>
        </p:txBody>
      </p:sp>
      <p:sp>
        <p:nvSpPr>
          <p:cNvPr id="5" name="Espace réservé du pied de page 4"/>
          <p:cNvSpPr>
            <a:spLocks noGrp="1"/>
          </p:cNvSpPr>
          <p:nvPr>
            <p:ph type="ftr" sz="quarter" idx="3"/>
          </p:nvPr>
        </p:nvSpPr>
        <p:spPr>
          <a:xfrm>
            <a:off x="4539312" y="6941959"/>
            <a:ext cx="4207166" cy="398764"/>
          </a:xfrm>
          <a:prstGeom prst="rect">
            <a:avLst/>
          </a:prstGeom>
        </p:spPr>
        <p:txBody>
          <a:bodyPr vert="horz" lIns="118704" tIns="59352" rIns="118704" bIns="59352" rtlCol="0" anchor="ctr"/>
          <a:lstStyle>
            <a:lvl1pPr algn="ctr">
              <a:defRPr sz="15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9521481" y="6941959"/>
            <a:ext cx="3100018" cy="398764"/>
          </a:xfrm>
          <a:prstGeom prst="rect">
            <a:avLst/>
          </a:prstGeom>
        </p:spPr>
        <p:txBody>
          <a:bodyPr vert="horz" lIns="118704" tIns="59352" rIns="118704" bIns="59352" rtlCol="0" anchor="ctr"/>
          <a:lstStyle>
            <a:lvl1pPr algn="r">
              <a:defRPr sz="1500">
                <a:solidFill>
                  <a:schemeClr val="tx1">
                    <a:tint val="75000"/>
                  </a:schemeClr>
                </a:solidFill>
              </a:defRPr>
            </a:lvl1pPr>
          </a:lstStyle>
          <a:p>
            <a:fld id="{882A1E27-67BE-4C66-9E2E-BF82A9E8AFA8}"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xStyles>
    <p:titleStyle>
      <a:lvl1pPr algn="ctr" defTabSz="1187036" rtl="0" eaLnBrk="1" latinLnBrk="0" hangingPunct="1">
        <a:spcBef>
          <a:spcPct val="0"/>
        </a:spcBef>
        <a:buNone/>
        <a:defRPr sz="5700" kern="1200">
          <a:solidFill>
            <a:schemeClr val="tx1"/>
          </a:solidFill>
          <a:latin typeface="+mj-lt"/>
          <a:ea typeface="+mj-ea"/>
          <a:cs typeface="+mj-cs"/>
        </a:defRPr>
      </a:lvl1pPr>
    </p:titleStyle>
    <p:bodyStyle>
      <a:lvl1pPr marL="445138" indent="-445138" algn="l" defTabSz="1187036" rtl="0" eaLnBrk="1" latinLnBrk="0" hangingPunct="1">
        <a:spcBef>
          <a:spcPct val="20000"/>
        </a:spcBef>
        <a:buFont typeface="Arial" pitchFamily="34" charset="0"/>
        <a:buChar char="•"/>
        <a:defRPr sz="4200" kern="1200">
          <a:solidFill>
            <a:schemeClr val="tx1"/>
          </a:solidFill>
          <a:latin typeface="+mn-lt"/>
          <a:ea typeface="+mn-ea"/>
          <a:cs typeface="+mn-cs"/>
        </a:defRPr>
      </a:lvl1pPr>
      <a:lvl2pPr marL="964467" indent="-370949" algn="l" defTabSz="1187036"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483796" indent="-296759" algn="l" defTabSz="1187036" rtl="0" eaLnBrk="1" latinLnBrk="0" hangingPunct="1">
        <a:spcBef>
          <a:spcPct val="20000"/>
        </a:spcBef>
        <a:buFont typeface="Arial" pitchFamily="34" charset="0"/>
        <a:buChar char="•"/>
        <a:defRPr sz="3100" kern="1200">
          <a:solidFill>
            <a:schemeClr val="tx1"/>
          </a:solidFill>
          <a:latin typeface="+mn-lt"/>
          <a:ea typeface="+mn-ea"/>
          <a:cs typeface="+mn-cs"/>
        </a:defRPr>
      </a:lvl3pPr>
      <a:lvl4pPr marL="2077314" indent="-296759" algn="l" defTabSz="1187036" rtl="0" eaLnBrk="1" latinLnBrk="0" hangingPunct="1">
        <a:spcBef>
          <a:spcPct val="20000"/>
        </a:spcBef>
        <a:buFont typeface="Arial" pitchFamily="34" charset="0"/>
        <a:buChar char="–"/>
        <a:defRPr sz="2600" kern="1200">
          <a:solidFill>
            <a:schemeClr val="tx1"/>
          </a:solidFill>
          <a:latin typeface="+mn-lt"/>
          <a:ea typeface="+mn-ea"/>
          <a:cs typeface="+mn-cs"/>
        </a:defRPr>
      </a:lvl4pPr>
      <a:lvl5pPr marL="2670832" indent="-296759" algn="l" defTabSz="1187036" rtl="0" eaLnBrk="1" latinLnBrk="0" hangingPunct="1">
        <a:spcBef>
          <a:spcPct val="20000"/>
        </a:spcBef>
        <a:buFont typeface="Arial" pitchFamily="34" charset="0"/>
        <a:buChar char="»"/>
        <a:defRPr sz="2600" kern="1200">
          <a:solidFill>
            <a:schemeClr val="tx1"/>
          </a:solidFill>
          <a:latin typeface="+mn-lt"/>
          <a:ea typeface="+mn-ea"/>
          <a:cs typeface="+mn-cs"/>
        </a:defRPr>
      </a:lvl5pPr>
      <a:lvl6pPr marL="3264350" indent="-296759" algn="l" defTabSz="1187036" rtl="0" eaLnBrk="1" latinLnBrk="0" hangingPunct="1">
        <a:spcBef>
          <a:spcPct val="20000"/>
        </a:spcBef>
        <a:buFont typeface="Arial" pitchFamily="34" charset="0"/>
        <a:buChar char="•"/>
        <a:defRPr sz="2600" kern="1200">
          <a:solidFill>
            <a:schemeClr val="tx1"/>
          </a:solidFill>
          <a:latin typeface="+mn-lt"/>
          <a:ea typeface="+mn-ea"/>
          <a:cs typeface="+mn-cs"/>
        </a:defRPr>
      </a:lvl6pPr>
      <a:lvl7pPr marL="3857869" indent="-296759" algn="l" defTabSz="1187036" rtl="0" eaLnBrk="1" latinLnBrk="0" hangingPunct="1">
        <a:spcBef>
          <a:spcPct val="20000"/>
        </a:spcBef>
        <a:buFont typeface="Arial" pitchFamily="34" charset="0"/>
        <a:buChar char="•"/>
        <a:defRPr sz="2600" kern="1200">
          <a:solidFill>
            <a:schemeClr val="tx1"/>
          </a:solidFill>
          <a:latin typeface="+mn-lt"/>
          <a:ea typeface="+mn-ea"/>
          <a:cs typeface="+mn-cs"/>
        </a:defRPr>
      </a:lvl7pPr>
      <a:lvl8pPr marL="4451387" indent="-296759" algn="l" defTabSz="1187036" rtl="0" eaLnBrk="1" latinLnBrk="0" hangingPunct="1">
        <a:spcBef>
          <a:spcPct val="20000"/>
        </a:spcBef>
        <a:buFont typeface="Arial" pitchFamily="34" charset="0"/>
        <a:buChar char="•"/>
        <a:defRPr sz="2600" kern="1200">
          <a:solidFill>
            <a:schemeClr val="tx1"/>
          </a:solidFill>
          <a:latin typeface="+mn-lt"/>
          <a:ea typeface="+mn-ea"/>
          <a:cs typeface="+mn-cs"/>
        </a:defRPr>
      </a:lvl8pPr>
      <a:lvl9pPr marL="5044905" indent="-296759" algn="l" defTabSz="1187036" rtl="0" eaLnBrk="1" latinLnBrk="0" hangingPunct="1">
        <a:spcBef>
          <a:spcPct val="20000"/>
        </a:spcBef>
        <a:buFont typeface="Arial" pitchFamily="34" charset="0"/>
        <a:buChar char="•"/>
        <a:defRPr sz="2600" kern="1200">
          <a:solidFill>
            <a:schemeClr val="tx1"/>
          </a:solidFill>
          <a:latin typeface="+mn-lt"/>
          <a:ea typeface="+mn-ea"/>
          <a:cs typeface="+mn-cs"/>
        </a:defRPr>
      </a:lvl9pPr>
    </p:bodyStyle>
    <p:otherStyle>
      <a:defPPr>
        <a:defRPr lang="fr-FR"/>
      </a:defPPr>
      <a:lvl1pPr marL="0" algn="l" defTabSz="1187036" rtl="0" eaLnBrk="1" latinLnBrk="0" hangingPunct="1">
        <a:defRPr sz="2400" kern="1200">
          <a:solidFill>
            <a:schemeClr val="tx1"/>
          </a:solidFill>
          <a:latin typeface="+mn-lt"/>
          <a:ea typeface="+mn-ea"/>
          <a:cs typeface="+mn-cs"/>
        </a:defRPr>
      </a:lvl1pPr>
      <a:lvl2pPr marL="593518" algn="l" defTabSz="1187036" rtl="0" eaLnBrk="1" latinLnBrk="0" hangingPunct="1">
        <a:defRPr sz="2400" kern="1200">
          <a:solidFill>
            <a:schemeClr val="tx1"/>
          </a:solidFill>
          <a:latin typeface="+mn-lt"/>
          <a:ea typeface="+mn-ea"/>
          <a:cs typeface="+mn-cs"/>
        </a:defRPr>
      </a:lvl2pPr>
      <a:lvl3pPr marL="1187036" algn="l" defTabSz="1187036" rtl="0" eaLnBrk="1" latinLnBrk="0" hangingPunct="1">
        <a:defRPr sz="2400" kern="1200">
          <a:solidFill>
            <a:schemeClr val="tx1"/>
          </a:solidFill>
          <a:latin typeface="+mn-lt"/>
          <a:ea typeface="+mn-ea"/>
          <a:cs typeface="+mn-cs"/>
        </a:defRPr>
      </a:lvl3pPr>
      <a:lvl4pPr marL="1780555" algn="l" defTabSz="1187036" rtl="0" eaLnBrk="1" latinLnBrk="0" hangingPunct="1">
        <a:defRPr sz="2400" kern="1200">
          <a:solidFill>
            <a:schemeClr val="tx1"/>
          </a:solidFill>
          <a:latin typeface="+mn-lt"/>
          <a:ea typeface="+mn-ea"/>
          <a:cs typeface="+mn-cs"/>
        </a:defRPr>
      </a:lvl4pPr>
      <a:lvl5pPr marL="2374073" algn="l" defTabSz="1187036" rtl="0" eaLnBrk="1" latinLnBrk="0" hangingPunct="1">
        <a:defRPr sz="2400" kern="1200">
          <a:solidFill>
            <a:schemeClr val="tx1"/>
          </a:solidFill>
          <a:latin typeface="+mn-lt"/>
          <a:ea typeface="+mn-ea"/>
          <a:cs typeface="+mn-cs"/>
        </a:defRPr>
      </a:lvl5pPr>
      <a:lvl6pPr marL="2967591" algn="l" defTabSz="1187036" rtl="0" eaLnBrk="1" latinLnBrk="0" hangingPunct="1">
        <a:defRPr sz="2400" kern="1200">
          <a:solidFill>
            <a:schemeClr val="tx1"/>
          </a:solidFill>
          <a:latin typeface="+mn-lt"/>
          <a:ea typeface="+mn-ea"/>
          <a:cs typeface="+mn-cs"/>
        </a:defRPr>
      </a:lvl6pPr>
      <a:lvl7pPr marL="3561109" algn="l" defTabSz="1187036" rtl="0" eaLnBrk="1" latinLnBrk="0" hangingPunct="1">
        <a:defRPr sz="2400" kern="1200">
          <a:solidFill>
            <a:schemeClr val="tx1"/>
          </a:solidFill>
          <a:latin typeface="+mn-lt"/>
          <a:ea typeface="+mn-ea"/>
          <a:cs typeface="+mn-cs"/>
        </a:defRPr>
      </a:lvl7pPr>
      <a:lvl8pPr marL="4154628" algn="l" defTabSz="1187036" rtl="0" eaLnBrk="1" latinLnBrk="0" hangingPunct="1">
        <a:defRPr sz="2400" kern="1200">
          <a:solidFill>
            <a:schemeClr val="tx1"/>
          </a:solidFill>
          <a:latin typeface="+mn-lt"/>
          <a:ea typeface="+mn-ea"/>
          <a:cs typeface="+mn-cs"/>
        </a:defRPr>
      </a:lvl8pPr>
      <a:lvl9pPr marL="4748146" algn="l" defTabSz="1187036"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fr.wikipedia.org/wiki/XXe_si%C3%A8cle" TargetMode="External"/><Relationship Id="rId2" Type="http://schemas.openxmlformats.org/officeDocument/2006/relationships/hyperlink" Target="http://fr.wikipedia.org/wiki/XIXe_si%C3%A8cle"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fr.wikipedia.org/wiki/XIVe_si%C3%A8cle" TargetMode="External"/><Relationship Id="rId2" Type="http://schemas.openxmlformats.org/officeDocument/2006/relationships/hyperlink" Target="http://fr.wikipedia.org/wiki/XIXe_si%C3%A8cle"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Nadège\Desktop\plaisance-une-entree-du-village-image-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173"/>
            <a:ext cx="13285788" cy="8039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440647"/>
      </p:ext>
    </p:extLst>
  </p:cSld>
  <p:clrMapOvr>
    <a:masterClrMapping/>
  </p:clrMapOvr>
  <mc:AlternateContent xmlns:mc="http://schemas.openxmlformats.org/markup-compatibility/2006">
    <mc:Choice xmlns:p14="http://schemas.microsoft.com/office/powerpoint/2010/main" Requires="p14">
      <p:transition spd="slow" p14:dur="2000">
        <p14:doors dir="vert"/>
        <p:sndAc>
          <p:stSnd>
            <p:snd r:embed="rId2" name="11 For You.wav"/>
          </p:stSnd>
        </p:sndAc>
      </p:transition>
    </mc:Choice>
    <mc:Fallback>
      <p:transition spd="slow">
        <p:fade/>
        <p:sndAc>
          <p:stSnd>
            <p:snd r:embed="rId2" name="11 For You.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adège\Desktop\bandeau_hau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3350"/>
            <a:ext cx="13285788" cy="17399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4422" y="2343917"/>
            <a:ext cx="6992938" cy="12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3575817"/>
            <a:ext cx="13285788" cy="2800767"/>
          </a:xfrm>
          <a:prstGeom prst="rect">
            <a:avLst/>
          </a:prstGeom>
        </p:spPr>
        <p:txBody>
          <a:bodyPr wrap="square">
            <a:spAutoFit/>
          </a:bodyPr>
          <a:lstStyle/>
          <a:p>
            <a:r>
              <a:rPr lang="fr-FR" sz="4400" dirty="0">
                <a:latin typeface="Monotype Corsiva" pitchFamily="66" charset="0"/>
              </a:rPr>
              <a:t>Plaisance, ville aux deux bastides nées toutes deux du commerce à plus de 3 siècles d’écart, présente un intérêt urbanistique certain. On comprend les efforts des élus locaux de vouloir, en cette fin du XX </a:t>
            </a:r>
            <a:r>
              <a:rPr lang="fr-FR" sz="4400" dirty="0" err="1">
                <a:latin typeface="Monotype Corsiva" pitchFamily="66" charset="0"/>
              </a:rPr>
              <a:t>ème</a:t>
            </a:r>
            <a:r>
              <a:rPr lang="fr-FR" sz="4400" dirty="0">
                <a:latin typeface="Monotype Corsiva" pitchFamily="66" charset="0"/>
              </a:rPr>
              <a:t> siècle, sauvegarder cet ensemble unique dans la région</a:t>
            </a:r>
          </a:p>
        </p:txBody>
      </p:sp>
    </p:spTree>
    <p:extLst>
      <p:ext uri="{BB962C8B-B14F-4D97-AF65-F5344CB8AC3E}">
        <p14:creationId xmlns:p14="http://schemas.microsoft.com/office/powerpoint/2010/main" val="3512349860"/>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Nadège\Desktop\visite du Tarn et Gers + plaisance\nouvelles photos de plaisance\P1100210.JPG"/>
          <p:cNvPicPr>
            <a:picLocks noChangeAspect="1" noChangeArrowheads="1"/>
          </p:cNvPicPr>
          <p:nvPr/>
        </p:nvPicPr>
        <p:blipFill>
          <a:blip r:embed="rId2" cstate="print"/>
          <a:srcRect/>
          <a:stretch>
            <a:fillRect/>
          </a:stretch>
        </p:blipFill>
        <p:spPr bwMode="auto">
          <a:xfrm>
            <a:off x="0" y="0"/>
            <a:ext cx="13285788" cy="856944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76560"/>
            <a:ext cx="13285788" cy="6494085"/>
          </a:xfrm>
          <a:prstGeom prst="rect">
            <a:avLst/>
          </a:prstGeom>
        </p:spPr>
        <p:txBody>
          <a:bodyPr wrap="square">
            <a:spAutoFit/>
          </a:bodyPr>
          <a:lstStyle/>
          <a:p>
            <a:r>
              <a:rPr lang="fr-FR" sz="3200" dirty="0" smtClean="0">
                <a:solidFill>
                  <a:srgbClr val="00B0F0"/>
                </a:solidFill>
                <a:latin typeface="Monotype Corsiva" pitchFamily="66" charset="0"/>
              </a:rPr>
              <a:t>Plaisance fut fondée par le Comte Jean I</a:t>
            </a:r>
            <a:r>
              <a:rPr lang="fr-FR" sz="3200" baseline="30000" dirty="0" smtClean="0">
                <a:solidFill>
                  <a:srgbClr val="00B0F0"/>
                </a:solidFill>
                <a:latin typeface="Monotype Corsiva" pitchFamily="66" charset="0"/>
              </a:rPr>
              <a:t>er</a:t>
            </a:r>
            <a:r>
              <a:rPr lang="fr-FR" sz="3200" dirty="0" smtClean="0">
                <a:solidFill>
                  <a:srgbClr val="00B0F0"/>
                </a:solidFill>
                <a:latin typeface="Monotype Corsiva" pitchFamily="66" charset="0"/>
              </a:rPr>
              <a:t> d'Armagnac </a:t>
            </a:r>
            <a:r>
              <a:rPr lang="fr-FR" sz="3200" dirty="0" smtClean="0">
                <a:latin typeface="Monotype Corsiva" pitchFamily="66" charset="0"/>
              </a:rPr>
              <a:t>et l'abbé de la Case-Dieu. Cette bastide succédait à un village préexistant.</a:t>
            </a:r>
          </a:p>
          <a:p>
            <a:r>
              <a:rPr lang="fr-FR" sz="3200" dirty="0" smtClean="0">
                <a:latin typeface="Monotype Corsiva" pitchFamily="66" charset="0"/>
              </a:rPr>
              <a:t>Bastide tardive, Plaisance se développe mal. Elle connut, en outre, les vicissitudes liées aux affrontements entre Anglais et Français. Plaisance fut ainsi détruite une première fois en 1338 par les Anglais. Elle fut de nouveau incendiée en 1355 par le Prince Noir qui s'opposait à la famille d'Armagnac.</a:t>
            </a:r>
          </a:p>
          <a:p>
            <a:r>
              <a:rPr lang="fr-FR" sz="3200" dirty="0" smtClean="0">
                <a:latin typeface="Monotype Corsiva" pitchFamily="66" charset="0"/>
              </a:rPr>
              <a:t>La bastide fut reconstruite mais dans des proportions bien plus modestes et fut baptisée Plaisance en lieu et place de son ancien nom : Ribaute ( = Rive Haute ou Ripa Alta).</a:t>
            </a:r>
          </a:p>
          <a:p>
            <a:r>
              <a:rPr lang="fr-FR" sz="3200" dirty="0" smtClean="0">
                <a:latin typeface="Monotype Corsiva" pitchFamily="66" charset="0"/>
              </a:rPr>
              <a:t>Plaisance végéta pendant toute la période de l'Ancien Régime faute d'importantes fonctions administratives ou religieuses.</a:t>
            </a:r>
          </a:p>
          <a:p>
            <a:r>
              <a:rPr lang="fr-FR" sz="3200" dirty="0" smtClean="0">
                <a:latin typeface="Monotype Corsiva" pitchFamily="66" charset="0"/>
              </a:rPr>
              <a:t>Cependant au </a:t>
            </a:r>
            <a:r>
              <a:rPr lang="fr-FR" sz="3200" u="sng" cap="small" dirty="0" smtClean="0">
                <a:latin typeface="Monotype Corsiva" pitchFamily="66" charset="0"/>
                <a:hlinkClick r:id="rId2" tooltip="XIXe siècle"/>
              </a:rPr>
              <a:t>XIX</a:t>
            </a:r>
            <a:r>
              <a:rPr lang="fr-FR" sz="3200" u="sng" baseline="30000" dirty="0" smtClean="0">
                <a:latin typeface="Monotype Corsiva" pitchFamily="66" charset="0"/>
                <a:hlinkClick r:id="rId2" tooltip="XIXe siècle"/>
              </a:rPr>
              <a:t>e</a:t>
            </a:r>
            <a:r>
              <a:rPr lang="fr-FR" sz="3200" u="sng" dirty="0" smtClean="0">
                <a:latin typeface="Monotype Corsiva" pitchFamily="66" charset="0"/>
                <a:hlinkClick r:id="rId2" tooltip="XIXe siècle"/>
              </a:rPr>
              <a:t> siècle</a:t>
            </a:r>
            <a:r>
              <a:rPr lang="fr-FR" sz="3200" dirty="0" smtClean="0">
                <a:latin typeface="Monotype Corsiva" pitchFamily="66" charset="0"/>
              </a:rPr>
              <a:t>, grâce à une forte poussée démographique et à une bourgeoisie active, Plaisance connait un réel essor et retrouve les dimensions de l'ancienne bastide.</a:t>
            </a:r>
          </a:p>
          <a:p>
            <a:r>
              <a:rPr lang="fr-FR" sz="3200" dirty="0" smtClean="0">
                <a:latin typeface="Monotype Corsiva" pitchFamily="66" charset="0"/>
              </a:rPr>
              <a:t>Au </a:t>
            </a:r>
            <a:r>
              <a:rPr lang="fr-FR" sz="3200" u="sng" cap="small" dirty="0" smtClean="0">
                <a:latin typeface="Monotype Corsiva" pitchFamily="66" charset="0"/>
                <a:hlinkClick r:id="rId3" tooltip="XXe siècle"/>
              </a:rPr>
              <a:t>XX</a:t>
            </a:r>
            <a:r>
              <a:rPr lang="fr-FR" sz="3200" u="sng" baseline="30000" dirty="0" smtClean="0">
                <a:latin typeface="Monotype Corsiva" pitchFamily="66" charset="0"/>
                <a:hlinkClick r:id="rId3" tooltip="XXe siècle"/>
              </a:rPr>
              <a:t>e</a:t>
            </a:r>
            <a:r>
              <a:rPr lang="fr-FR" sz="3200" u="sng" dirty="0" smtClean="0">
                <a:latin typeface="Monotype Corsiva" pitchFamily="66" charset="0"/>
                <a:hlinkClick r:id="rId3" tooltip="XXe siècle"/>
              </a:rPr>
              <a:t> siècle</a:t>
            </a:r>
            <a:r>
              <a:rPr lang="fr-FR" sz="3200" dirty="0" smtClean="0">
                <a:latin typeface="Monotype Corsiva" pitchFamily="66" charset="0"/>
              </a:rPr>
              <a:t>, l'activité de la ville tourne autour de l'agriculture et de la viticulture</a:t>
            </a:r>
            <a:endParaRPr lang="fr-FR" sz="3200" dirty="0">
              <a:latin typeface="Monotype Corsiva" pitchFamily="66" charset="0"/>
            </a:endParaRP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681055" y="432544"/>
            <a:ext cx="12604733" cy="754052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4400" i="0" u="none" strike="noStrike" cap="none" normalizeH="0" baseline="0" dirty="0" smtClean="0">
                <a:ln>
                  <a:noFill/>
                </a:ln>
                <a:solidFill>
                  <a:srgbClr val="00B0F0"/>
                </a:solidFill>
                <a:effectLst/>
                <a:latin typeface="Monotype Corsiva" pitchFamily="66" charset="0"/>
                <a:ea typeface="Times New Roman" pitchFamily="18" charset="0"/>
                <a:cs typeface="Arial" pitchFamily="34" charset="0"/>
              </a:rPr>
              <a:t>Lieux et monuments</a:t>
            </a:r>
            <a:endParaRPr kumimoji="0" lang="fr-FR" sz="4400" i="0" u="none" strike="noStrike" cap="none" normalizeH="0" baseline="0" dirty="0" smtClean="0">
              <a:ln>
                <a:noFill/>
              </a:ln>
              <a:solidFill>
                <a:srgbClr val="00B0F0"/>
              </a:solidFill>
              <a:effectLst/>
              <a:latin typeface="Monotype Corsiva"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L'église, de style néo-gothique. Elle fut construite au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4400" b="0" i="0" u="none" strike="noStrike" cap="none" normalizeH="0" baseline="0" dirty="0" smtClean="0">
                <a:ln>
                  <a:noFill/>
                </a:ln>
                <a:solidFill>
                  <a:srgbClr val="0000FF"/>
                </a:solidFill>
                <a:effectLst/>
                <a:latin typeface="Monotype Corsiva" pitchFamily="66" charset="0"/>
                <a:ea typeface="Times New Roman" pitchFamily="18" charset="0"/>
                <a:cs typeface="Times New Roman" pitchFamily="18" charset="0"/>
                <a:hlinkClick r:id="rId2" tooltip="XIXe siècle"/>
              </a:rPr>
              <a:t>XIX</a:t>
            </a:r>
            <a:r>
              <a:rPr kumimoji="0" lang="fr-FR" sz="4400" b="0" i="0" u="none" strike="noStrike" cap="none" normalizeH="0" baseline="30000" dirty="0" smtClean="0">
                <a:ln>
                  <a:noFill/>
                </a:ln>
                <a:solidFill>
                  <a:srgbClr val="0000FF"/>
                </a:solidFill>
                <a:effectLst/>
                <a:latin typeface="Monotype Corsiva" pitchFamily="66" charset="0"/>
                <a:ea typeface="Times New Roman" pitchFamily="18" charset="0"/>
                <a:cs typeface="Times New Roman" pitchFamily="18" charset="0"/>
                <a:hlinkClick r:id="rId2" tooltip="XIXe siècle"/>
              </a:rPr>
              <a:t>e</a:t>
            </a:r>
            <a:r>
              <a:rPr kumimoji="0" lang="fr-FR" sz="4400" b="0" i="0" u="none" strike="noStrike" cap="none" normalizeH="0" baseline="0" dirty="0" smtClean="0">
                <a:ln>
                  <a:noFill/>
                </a:ln>
                <a:solidFill>
                  <a:srgbClr val="0000FF"/>
                </a:solidFill>
                <a:effectLst/>
                <a:latin typeface="Monotype Corsiva" pitchFamily="66" charset="0"/>
                <a:ea typeface="Times New Roman" pitchFamily="18" charset="0"/>
                <a:cs typeface="Times New Roman" pitchFamily="18" charset="0"/>
                <a:hlinkClick r:id="rId2" tooltip="XIXe siècle"/>
              </a:rPr>
              <a:t> siècle</a:t>
            </a: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 par l'architecte Durand. Elle reprend le plan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 de Notre-Dame de Lourdes.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fr-FR" sz="4400" b="0" i="0" u="none" strike="noStrike" cap="none" normalizeH="0" baseline="0" dirty="0" smtClean="0">
              <a:ln>
                <a:noFill/>
              </a:ln>
              <a:solidFill>
                <a:schemeClr val="tx1"/>
              </a:solidFill>
              <a:effectLst/>
              <a:latin typeface="Monotype Corsiva"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La place à </a:t>
            </a:r>
            <a:r>
              <a:rPr kumimoji="0" lang="fr-FR" sz="4400" b="0" i="0" u="none" strike="noStrike" cap="none" normalizeH="0" baseline="0" dirty="0" err="1" smtClean="0">
                <a:ln>
                  <a:noFill/>
                </a:ln>
                <a:solidFill>
                  <a:schemeClr val="tx1"/>
                </a:solidFill>
                <a:effectLst/>
                <a:latin typeface="Monotype Corsiva" pitchFamily="66" charset="0"/>
                <a:ea typeface="Times New Roman" pitchFamily="18" charset="0"/>
                <a:cs typeface="Times New Roman" pitchFamily="18" charset="0"/>
              </a:rPr>
              <a:t>garlandes</a:t>
            </a: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 du </a:t>
            </a:r>
            <a:r>
              <a:rPr kumimoji="0" lang="fr-FR" sz="4400" b="0" i="0" u="none" strike="noStrike" cap="none" normalizeH="0" baseline="0" dirty="0" smtClean="0">
                <a:ln>
                  <a:noFill/>
                </a:ln>
                <a:solidFill>
                  <a:srgbClr val="0000FF"/>
                </a:solidFill>
                <a:effectLst/>
                <a:latin typeface="Monotype Corsiva" pitchFamily="66" charset="0"/>
                <a:ea typeface="Times New Roman" pitchFamily="18" charset="0"/>
                <a:cs typeface="Times New Roman" pitchFamily="18" charset="0"/>
                <a:hlinkClick r:id="rId3" tooltip="XIVe siècle"/>
              </a:rPr>
              <a:t>XIV</a:t>
            </a:r>
            <a:r>
              <a:rPr kumimoji="0" lang="fr-FR" sz="4400" b="0" i="0" u="none" strike="noStrike" cap="none" normalizeH="0" baseline="30000" dirty="0" smtClean="0">
                <a:ln>
                  <a:noFill/>
                </a:ln>
                <a:solidFill>
                  <a:srgbClr val="0000FF"/>
                </a:solidFill>
                <a:effectLst/>
                <a:latin typeface="Monotype Corsiva" pitchFamily="66" charset="0"/>
                <a:ea typeface="Times New Roman" pitchFamily="18" charset="0"/>
                <a:cs typeface="Times New Roman" pitchFamily="18" charset="0"/>
                <a:hlinkClick r:id="rId3" tooltip="XIVe siècle"/>
              </a:rPr>
              <a:t>e</a:t>
            </a:r>
            <a:r>
              <a:rPr kumimoji="0" lang="fr-FR" sz="4400" b="0" i="0" u="none" strike="noStrike" cap="none" normalizeH="0" baseline="0" dirty="0" smtClean="0">
                <a:ln>
                  <a:noFill/>
                </a:ln>
                <a:solidFill>
                  <a:srgbClr val="0000FF"/>
                </a:solidFill>
                <a:effectLst/>
                <a:latin typeface="Monotype Corsiva" pitchFamily="66" charset="0"/>
                <a:ea typeface="Times New Roman" pitchFamily="18" charset="0"/>
                <a:cs typeface="Times New Roman" pitchFamily="18" charset="0"/>
                <a:hlinkClick r:id="rId3" tooltip="XIVe siècle"/>
              </a:rPr>
              <a:t> siècle</a:t>
            </a: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 noyau du bourg jusqu'au</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 </a:t>
            </a:r>
            <a:r>
              <a:rPr kumimoji="0" lang="fr-FR" sz="4400" b="0" i="0" u="none" strike="noStrike" cap="none" normalizeH="0" baseline="0" dirty="0" smtClean="0">
                <a:ln>
                  <a:noFill/>
                </a:ln>
                <a:solidFill>
                  <a:srgbClr val="0000FF"/>
                </a:solidFill>
                <a:effectLst/>
                <a:latin typeface="Monotype Corsiva" pitchFamily="66" charset="0"/>
                <a:ea typeface="Times New Roman" pitchFamily="18" charset="0"/>
                <a:cs typeface="Times New Roman" pitchFamily="18" charset="0"/>
                <a:hlinkClick r:id="rId2" tooltip="XIXe siècle"/>
              </a:rPr>
              <a:t>XIX</a:t>
            </a:r>
            <a:r>
              <a:rPr kumimoji="0" lang="fr-FR" sz="4400" b="0" i="0" u="none" strike="noStrike" cap="none" normalizeH="0" baseline="30000" dirty="0" smtClean="0">
                <a:ln>
                  <a:noFill/>
                </a:ln>
                <a:solidFill>
                  <a:srgbClr val="0000FF"/>
                </a:solidFill>
                <a:effectLst/>
                <a:latin typeface="Monotype Corsiva" pitchFamily="66" charset="0"/>
                <a:ea typeface="Times New Roman" pitchFamily="18" charset="0"/>
                <a:cs typeface="Times New Roman" pitchFamily="18" charset="0"/>
                <a:hlinkClick r:id="rId2" tooltip="XIXe siècle"/>
              </a:rPr>
              <a:t>e</a:t>
            </a:r>
            <a:r>
              <a:rPr kumimoji="0" lang="fr-FR" sz="4400" b="0" i="0" u="none" strike="noStrike" cap="none" normalizeH="0" baseline="0" dirty="0" smtClean="0">
                <a:ln>
                  <a:noFill/>
                </a:ln>
                <a:solidFill>
                  <a:srgbClr val="0000FF"/>
                </a:solidFill>
                <a:effectLst/>
                <a:latin typeface="Monotype Corsiva" pitchFamily="66" charset="0"/>
                <a:ea typeface="Times New Roman" pitchFamily="18" charset="0"/>
                <a:cs typeface="Times New Roman" pitchFamily="18" charset="0"/>
                <a:hlinkClick r:id="rId2" tooltip="XIXe siècle"/>
              </a:rPr>
              <a:t> siècle</a:t>
            </a: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endParaRPr lang="fr-FR" sz="4400" dirty="0" smtClean="0">
              <a:latin typeface="Monotype Corsiva" pitchFamily="66"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La place montre quelques belles maisons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4400" b="0" i="0" u="none" strike="noStrike" cap="none" normalizeH="0" baseline="0" dirty="0" smtClean="0">
                <a:ln>
                  <a:noFill/>
                </a:ln>
                <a:solidFill>
                  <a:schemeClr val="tx1"/>
                </a:solidFill>
                <a:effectLst/>
                <a:latin typeface="Monotype Corsiva" pitchFamily="66" charset="0"/>
                <a:ea typeface="Times New Roman" pitchFamily="18" charset="0"/>
                <a:cs typeface="Times New Roman" pitchFamily="18" charset="0"/>
              </a:rPr>
              <a:t> à colombage.</a:t>
            </a:r>
            <a:endParaRPr kumimoji="0" lang="fr-FR" sz="4400" b="0" i="0" u="none" strike="noStrike" cap="none" normalizeH="0" baseline="0" dirty="0" smtClean="0">
              <a:ln>
                <a:noFill/>
              </a:ln>
              <a:solidFill>
                <a:schemeClr val="tx1"/>
              </a:solidFill>
              <a:effectLst/>
              <a:latin typeface="Monotype Corsiva"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4400" b="0" i="0" u="none" strike="noStrike" cap="none" normalizeH="0" baseline="0" dirty="0" smtClean="0">
              <a:ln>
                <a:noFill/>
              </a:ln>
              <a:solidFill>
                <a:schemeClr val="tx1"/>
              </a:solidFill>
              <a:effectLst/>
              <a:latin typeface="Monotype Corsiva" pitchFamily="66"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adège\Desktop\visite du Tarn et Gers + plaisance\plaisance +Arros + les fleurs\003.JPG"/>
          <p:cNvPicPr>
            <a:picLocks noChangeAspect="1" noChangeArrowheads="1"/>
          </p:cNvPicPr>
          <p:nvPr/>
        </p:nvPicPr>
        <p:blipFill>
          <a:blip r:embed="rId2" cstate="print"/>
          <a:srcRect/>
          <a:stretch>
            <a:fillRect/>
          </a:stretch>
        </p:blipFill>
        <p:spPr bwMode="auto">
          <a:xfrm>
            <a:off x="0" y="0"/>
            <a:ext cx="13285788" cy="813740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3" descr="C:\Users\Nadège\Desktop\visite du Tarn et Gers + plaisance\c'est fait\Arros rivière\011.JPG"/>
          <p:cNvPicPr>
            <a:picLocks noChangeAspect="1" noChangeArrowheads="1"/>
          </p:cNvPicPr>
          <p:nvPr/>
        </p:nvPicPr>
        <p:blipFill>
          <a:blip r:embed="rId2" cstate="print"/>
          <a:srcRect/>
          <a:stretch>
            <a:fillRect/>
          </a:stretch>
        </p:blipFill>
        <p:spPr bwMode="auto">
          <a:xfrm>
            <a:off x="0" y="0"/>
            <a:ext cx="13285788" cy="8353424"/>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adège\Desktop\plaisance-6--1024x7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9544"/>
            <a:ext cx="13285788" cy="8208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302169"/>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Nadège\Desktop\lever du soleil sur les pyrénées\P11003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182" y="-287536"/>
            <a:ext cx="6048672" cy="777736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Nadège\Desktop\lever du soleil sur les pyrénées\P11003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2894" y="-287536"/>
            <a:ext cx="6642894" cy="777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301522"/>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Nadège\Desktop\visite du Tarn et Gers + plaisance\plaisance +Arros + les fleurs\110.JPG"/>
          <p:cNvPicPr>
            <a:picLocks noChangeAspect="1" noChangeArrowheads="1"/>
          </p:cNvPicPr>
          <p:nvPr/>
        </p:nvPicPr>
        <p:blipFill>
          <a:blip r:embed="rId2" cstate="print"/>
          <a:srcRect/>
          <a:stretch>
            <a:fillRect/>
          </a:stretch>
        </p:blipFill>
        <p:spPr bwMode="auto">
          <a:xfrm>
            <a:off x="-485898" y="0"/>
            <a:ext cx="7315200" cy="8137400"/>
          </a:xfrm>
          <a:prstGeom prst="rect">
            <a:avLst/>
          </a:prstGeom>
          <a:noFill/>
        </p:spPr>
      </p:pic>
      <p:pic>
        <p:nvPicPr>
          <p:cNvPr id="6" name="Picture 2" descr="C:\Users\Nadège\Desktop\visite du Tarn et Gers + plaisance\c'est fait\Arros rivière\010.JPG"/>
          <p:cNvPicPr>
            <a:picLocks noChangeAspect="1" noChangeArrowheads="1"/>
          </p:cNvPicPr>
          <p:nvPr/>
        </p:nvPicPr>
        <p:blipFill>
          <a:blip r:embed="rId3" cstate="print"/>
          <a:srcRect/>
          <a:stretch>
            <a:fillRect/>
          </a:stretch>
        </p:blipFill>
        <p:spPr bwMode="auto">
          <a:xfrm>
            <a:off x="6930926" y="-431552"/>
            <a:ext cx="6930926" cy="8424936"/>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Nadège\Desktop\visite du Tarn et Gers + plaisance\plaisance +Arros + les fleurs\P1100082.JPG"/>
          <p:cNvPicPr>
            <a:picLocks noChangeAspect="1" noChangeArrowheads="1"/>
          </p:cNvPicPr>
          <p:nvPr/>
        </p:nvPicPr>
        <p:blipFill>
          <a:blip r:embed="rId2" cstate="print"/>
          <a:srcRect/>
          <a:stretch>
            <a:fillRect/>
          </a:stretch>
        </p:blipFill>
        <p:spPr bwMode="auto">
          <a:xfrm>
            <a:off x="2826470" y="0"/>
            <a:ext cx="6576963" cy="748982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Nadège\Desktop\visite du Tarn et Gers + plaisance\nouvelles photos de plaisance dimanche 14\P11002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0" y="-1007616"/>
            <a:ext cx="13290368" cy="885698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488540" y="648568"/>
            <a:ext cx="3820277" cy="461665"/>
          </a:xfrm>
          <a:prstGeom prst="rect">
            <a:avLst/>
          </a:prstGeom>
        </p:spPr>
        <p:txBody>
          <a:bodyPr wrap="none">
            <a:spAutoFit/>
          </a:bodyPr>
          <a:lstStyle/>
          <a:p>
            <a:r>
              <a:rPr lang="fr-FR" dirty="0">
                <a:solidFill>
                  <a:schemeClr val="bg1"/>
                </a:solidFill>
                <a:latin typeface="Monotype Corsiva" pitchFamily="66" charset="0"/>
              </a:rPr>
              <a:t>Moulin seigneurial de  la Bastide </a:t>
            </a:r>
          </a:p>
        </p:txBody>
      </p:sp>
    </p:spTree>
    <p:extLst>
      <p:ext uri="{BB962C8B-B14F-4D97-AF65-F5344CB8AC3E}">
        <p14:creationId xmlns:p14="http://schemas.microsoft.com/office/powerpoint/2010/main" val="310163521"/>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Nadège\Desktop\visite du Tarn et Gers + plaisance\plaisance +Arros + les fleurs\P1100068.JPG"/>
          <p:cNvPicPr>
            <a:picLocks noChangeAspect="1" noChangeArrowheads="1"/>
          </p:cNvPicPr>
          <p:nvPr/>
        </p:nvPicPr>
        <p:blipFill>
          <a:blip r:embed="rId2" cstate="print"/>
          <a:srcRect/>
          <a:stretch>
            <a:fillRect/>
          </a:stretch>
        </p:blipFill>
        <p:spPr bwMode="auto">
          <a:xfrm>
            <a:off x="0" y="0"/>
            <a:ext cx="14113568" cy="7992888"/>
          </a:xfrm>
          <a:prstGeom prst="rect">
            <a:avLst/>
          </a:prstGeom>
          <a:noFill/>
        </p:spPr>
      </p:pic>
      <p:sp>
        <p:nvSpPr>
          <p:cNvPr id="4" name="ZoneTexte 3"/>
          <p:cNvSpPr txBox="1"/>
          <p:nvPr/>
        </p:nvSpPr>
        <p:spPr>
          <a:xfrm>
            <a:off x="6642894" y="490233"/>
            <a:ext cx="45719" cy="461665"/>
          </a:xfrm>
          <a:prstGeom prst="rect">
            <a:avLst/>
          </a:prstGeom>
          <a:noFill/>
        </p:spPr>
        <p:txBody>
          <a:bodyPr wrap="square" rtlCol="0">
            <a:spAutoFit/>
          </a:bodyPr>
          <a:lstStyle/>
          <a:p>
            <a:endParaRPr lang="fr-FR" dirty="0"/>
          </a:p>
        </p:txBody>
      </p:sp>
      <p:sp>
        <p:nvSpPr>
          <p:cNvPr id="5" name="ZoneTexte 4"/>
          <p:cNvSpPr txBox="1"/>
          <p:nvPr/>
        </p:nvSpPr>
        <p:spPr>
          <a:xfrm>
            <a:off x="6354862" y="6481216"/>
            <a:ext cx="2952328" cy="523220"/>
          </a:xfrm>
          <a:prstGeom prst="rect">
            <a:avLst/>
          </a:prstGeom>
          <a:noFill/>
        </p:spPr>
        <p:txBody>
          <a:bodyPr wrap="square" rtlCol="0">
            <a:spAutoFit/>
          </a:bodyPr>
          <a:lstStyle/>
          <a:p>
            <a:r>
              <a:rPr lang="fr-FR" sz="2800" dirty="0" smtClean="0">
                <a:solidFill>
                  <a:schemeClr val="bg1"/>
                </a:solidFill>
                <a:latin typeface="Monotype Corsiva" pitchFamily="66" charset="0"/>
              </a:rPr>
              <a:t>Une des fermes </a:t>
            </a:r>
            <a:endParaRPr lang="fr-FR" sz="2800" dirty="0">
              <a:solidFill>
                <a:schemeClr val="bg1"/>
              </a:solidFill>
              <a:latin typeface="Monotype Corsiva" pitchFamily="66" charset="0"/>
            </a:endParaRP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Nadège\Desktop\visite du Tarn et Gers + plaisance\plaisance +Arros + les fleurs\P1100078.JPG"/>
          <p:cNvPicPr>
            <a:picLocks noChangeAspect="1" noChangeArrowheads="1"/>
          </p:cNvPicPr>
          <p:nvPr/>
        </p:nvPicPr>
        <p:blipFill>
          <a:blip r:embed="rId2" cstate="print"/>
          <a:srcRect/>
          <a:stretch>
            <a:fillRect/>
          </a:stretch>
        </p:blipFill>
        <p:spPr bwMode="auto">
          <a:xfrm>
            <a:off x="0" y="0"/>
            <a:ext cx="13285788" cy="9073504"/>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Nadège\Desktop\visite du Tarn et Gers + plaisance\plaisance +Arros + les fleurs\P1100073.JPG"/>
          <p:cNvPicPr>
            <a:picLocks noChangeAspect="1" noChangeArrowheads="1"/>
          </p:cNvPicPr>
          <p:nvPr/>
        </p:nvPicPr>
        <p:blipFill>
          <a:blip r:embed="rId2" cstate="print"/>
          <a:srcRect/>
          <a:stretch>
            <a:fillRect/>
          </a:stretch>
        </p:blipFill>
        <p:spPr bwMode="auto">
          <a:xfrm>
            <a:off x="0" y="-575568"/>
            <a:ext cx="13285788" cy="8065393"/>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Nadège\Desktop\visite du Tarn et Gers + plaisance\plaisance +Arros + les fleurs\P1100074.JPG"/>
          <p:cNvPicPr>
            <a:picLocks noChangeAspect="1" noChangeArrowheads="1"/>
          </p:cNvPicPr>
          <p:nvPr/>
        </p:nvPicPr>
        <p:blipFill>
          <a:blip r:embed="rId2" cstate="print"/>
          <a:srcRect/>
          <a:stretch>
            <a:fillRect/>
          </a:stretch>
        </p:blipFill>
        <p:spPr bwMode="auto">
          <a:xfrm>
            <a:off x="0" y="-431552"/>
            <a:ext cx="13285788" cy="8568952"/>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adège\Desktop\visite du Tarn et Gers + plaisance\nouvelles photos de plaisance dimanche 14\P110023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18" y="-1367656"/>
            <a:ext cx="13373406" cy="8856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584372"/>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Nadège\Desktop\visite du Tarn et Gers + plaisance\nouvelles photos de plaisance\P1100224.JPG"/>
          <p:cNvPicPr>
            <a:picLocks noChangeAspect="1" noChangeArrowheads="1"/>
          </p:cNvPicPr>
          <p:nvPr/>
        </p:nvPicPr>
        <p:blipFill>
          <a:blip r:embed="rId2" cstate="print"/>
          <a:srcRect/>
          <a:stretch>
            <a:fillRect/>
          </a:stretch>
        </p:blipFill>
        <p:spPr bwMode="auto">
          <a:xfrm>
            <a:off x="0" y="0"/>
            <a:ext cx="13285788" cy="8281416"/>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Nadège\Desktop\visite du Tarn et Gers + plaisance\plaisance la campagne\P1090948.JPG"/>
          <p:cNvPicPr>
            <a:picLocks noChangeAspect="1" noChangeArrowheads="1"/>
          </p:cNvPicPr>
          <p:nvPr/>
        </p:nvPicPr>
        <p:blipFill>
          <a:blip r:embed="rId2" cstate="print"/>
          <a:srcRect/>
          <a:stretch>
            <a:fillRect/>
          </a:stretch>
        </p:blipFill>
        <p:spPr bwMode="auto">
          <a:xfrm>
            <a:off x="0" y="0"/>
            <a:ext cx="13285788" cy="9073504"/>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Users\Nadège\Desktop\visite du Tarn et Gers + plaisance\nouvelles photos de plaisance\MD000728.JPG"/>
          <p:cNvPicPr>
            <a:picLocks noChangeAspect="1" noChangeArrowheads="1"/>
          </p:cNvPicPr>
          <p:nvPr/>
        </p:nvPicPr>
        <p:blipFill>
          <a:blip r:embed="rId2" cstate="print"/>
          <a:srcRect/>
          <a:stretch>
            <a:fillRect/>
          </a:stretch>
        </p:blipFill>
        <p:spPr bwMode="auto">
          <a:xfrm>
            <a:off x="0" y="0"/>
            <a:ext cx="13285788" cy="856944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Nadège\Desktop\visite du Tarn et Gers + plaisance\nouvelles photos de plaisance\MD000729.JPG"/>
          <p:cNvPicPr>
            <a:picLocks noChangeAspect="1" noChangeArrowheads="1"/>
          </p:cNvPicPr>
          <p:nvPr/>
        </p:nvPicPr>
        <p:blipFill>
          <a:blip r:embed="rId2" cstate="print"/>
          <a:srcRect/>
          <a:stretch>
            <a:fillRect/>
          </a:stretch>
        </p:blipFill>
        <p:spPr bwMode="auto">
          <a:xfrm>
            <a:off x="0" y="-503560"/>
            <a:ext cx="13285788" cy="9145016"/>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Nadège\Desktop\visite du Tarn et Gers + plaisance\nouvelles photos de plaisance\DSCN1927 (1).JPG"/>
          <p:cNvPicPr>
            <a:picLocks noChangeAspect="1" noChangeArrowheads="1"/>
          </p:cNvPicPr>
          <p:nvPr/>
        </p:nvPicPr>
        <p:blipFill>
          <a:blip r:embed="rId2" cstate="print"/>
          <a:srcRect/>
          <a:stretch>
            <a:fillRect/>
          </a:stretch>
        </p:blipFill>
        <p:spPr bwMode="auto">
          <a:xfrm>
            <a:off x="0" y="0"/>
            <a:ext cx="13285788" cy="8353424"/>
          </a:xfrm>
          <a:prstGeom prst="rect">
            <a:avLst/>
          </a:prstGeom>
          <a:noFill/>
        </p:spPr>
      </p:pic>
      <p:sp>
        <p:nvSpPr>
          <p:cNvPr id="3" name="Rectangle 2"/>
          <p:cNvSpPr/>
          <p:nvPr/>
        </p:nvSpPr>
        <p:spPr>
          <a:xfrm>
            <a:off x="378198" y="6481216"/>
            <a:ext cx="6168676" cy="1077218"/>
          </a:xfrm>
          <a:prstGeom prst="rect">
            <a:avLst/>
          </a:prstGeom>
        </p:spPr>
        <p:txBody>
          <a:bodyPr wrap="none">
            <a:spAutoFit/>
          </a:bodyPr>
          <a:lstStyle/>
          <a:p>
            <a:r>
              <a:rPr lang="fr-FR" sz="3200" dirty="0" smtClean="0">
                <a:latin typeface="Monotype Corsiva" pitchFamily="66" charset="0"/>
              </a:rPr>
              <a:t>La  préparation de saucissons de la région</a:t>
            </a:r>
          </a:p>
          <a:p>
            <a:r>
              <a:rPr lang="fr-FR" sz="3200" dirty="0" smtClean="0">
                <a:latin typeface="Monotype Corsiva" pitchFamily="66" charset="0"/>
              </a:rPr>
              <a:t>Du Gers</a:t>
            </a:r>
            <a:endParaRPr lang="fr-FR" sz="3200" dirty="0">
              <a:latin typeface="Monotype Corsiva" pitchFamily="66" charset="0"/>
            </a:endParaRPr>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Nadège\Desktop\visite du Tarn et Gers + plaisance\plaisance +Arros + les fleurs\P1100051.JPG"/>
          <p:cNvPicPr>
            <a:picLocks noChangeAspect="1" noChangeArrowheads="1"/>
          </p:cNvPicPr>
          <p:nvPr/>
        </p:nvPicPr>
        <p:blipFill>
          <a:blip r:embed="rId2" cstate="print"/>
          <a:srcRect/>
          <a:stretch>
            <a:fillRect/>
          </a:stretch>
        </p:blipFill>
        <p:spPr bwMode="auto">
          <a:xfrm>
            <a:off x="0" y="-503560"/>
            <a:ext cx="13285788" cy="8640960"/>
          </a:xfrm>
          <a:prstGeom prst="rect">
            <a:avLst/>
          </a:prstGeom>
          <a:noFill/>
        </p:spPr>
      </p:pic>
      <p:sp>
        <p:nvSpPr>
          <p:cNvPr id="3" name="ZoneTexte 2"/>
          <p:cNvSpPr txBox="1"/>
          <p:nvPr/>
        </p:nvSpPr>
        <p:spPr>
          <a:xfrm>
            <a:off x="8587110" y="720576"/>
            <a:ext cx="2869696" cy="954107"/>
          </a:xfrm>
          <a:prstGeom prst="rect">
            <a:avLst/>
          </a:prstGeom>
          <a:noFill/>
        </p:spPr>
        <p:txBody>
          <a:bodyPr wrap="none" rtlCol="0">
            <a:spAutoFit/>
          </a:bodyPr>
          <a:lstStyle/>
          <a:p>
            <a:r>
              <a:rPr lang="fr-FR" sz="3200" dirty="0" smtClean="0">
                <a:latin typeface="Monotype Corsiva" pitchFamily="66" charset="0"/>
              </a:rPr>
              <a:t>Egrainage du maïs</a:t>
            </a:r>
          </a:p>
          <a:p>
            <a:endParaRPr lang="fr-FR" dirty="0"/>
          </a:p>
        </p:txBody>
      </p:sp>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Nadège\Desktop\visite du Tarn et Gers + plaisance\plaisance la campagne\P1100090.JPG"/>
          <p:cNvPicPr>
            <a:picLocks noChangeAspect="1" noChangeArrowheads="1"/>
          </p:cNvPicPr>
          <p:nvPr/>
        </p:nvPicPr>
        <p:blipFill>
          <a:blip r:embed="rId2" cstate="print"/>
          <a:srcRect/>
          <a:stretch>
            <a:fillRect/>
          </a:stretch>
        </p:blipFill>
        <p:spPr bwMode="auto">
          <a:xfrm>
            <a:off x="0" y="0"/>
            <a:ext cx="13285788" cy="885748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Nadège\Desktop\visite du Tarn et Gers + plaisance\plaisance la campagne\P1100115.JPG"/>
          <p:cNvPicPr>
            <a:picLocks noChangeAspect="1" noChangeArrowheads="1"/>
          </p:cNvPicPr>
          <p:nvPr/>
        </p:nvPicPr>
        <p:blipFill>
          <a:blip r:embed="rId2" cstate="print"/>
          <a:srcRect/>
          <a:stretch>
            <a:fillRect/>
          </a:stretch>
        </p:blipFill>
        <p:spPr bwMode="auto">
          <a:xfrm>
            <a:off x="0" y="0"/>
            <a:ext cx="13285788" cy="849744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970486" y="3600896"/>
            <a:ext cx="5556329" cy="769441"/>
          </a:xfrm>
          <a:prstGeom prst="rect">
            <a:avLst/>
          </a:prstGeom>
          <a:noFill/>
        </p:spPr>
        <p:txBody>
          <a:bodyPr wrap="none" rtlCol="0">
            <a:spAutoFit/>
          </a:bodyPr>
          <a:lstStyle/>
          <a:p>
            <a:r>
              <a:rPr lang="fr-FR" sz="4400" dirty="0" smtClean="0">
                <a:solidFill>
                  <a:schemeClr val="bg2">
                    <a:lumMod val="60000"/>
                    <a:lumOff val="40000"/>
                  </a:schemeClr>
                </a:solidFill>
                <a:latin typeface="Monotype Corsiva" pitchFamily="66" charset="0"/>
              </a:rPr>
              <a:t>Quelques fleurs  pour la fin</a:t>
            </a:r>
            <a:endParaRPr lang="fr-FR" sz="4400" dirty="0">
              <a:solidFill>
                <a:schemeClr val="bg2">
                  <a:lumMod val="60000"/>
                  <a:lumOff val="40000"/>
                </a:schemeClr>
              </a:solidFill>
              <a:latin typeface="Monotype Corsiva" pitchFamily="66" charset="0"/>
            </a:endParaRPr>
          </a:p>
        </p:txBody>
      </p:sp>
    </p:spTree>
    <p:extLst>
      <p:ext uri="{BB962C8B-B14F-4D97-AF65-F5344CB8AC3E}">
        <p14:creationId xmlns:p14="http://schemas.microsoft.com/office/powerpoint/2010/main" val="1128870987"/>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3" descr="C:\Users\Nadège\Desktop\visite du Tarn et Gers + plaisance\nouvelles photos de plaisance\P1100229.JPG"/>
          <p:cNvPicPr>
            <a:picLocks noChangeAspect="1" noChangeArrowheads="1"/>
          </p:cNvPicPr>
          <p:nvPr/>
        </p:nvPicPr>
        <p:blipFill>
          <a:blip r:embed="rId2" cstate="print"/>
          <a:srcRect/>
          <a:stretch>
            <a:fillRect/>
          </a:stretch>
        </p:blipFill>
        <p:spPr bwMode="auto">
          <a:xfrm>
            <a:off x="0" y="-431552"/>
            <a:ext cx="13285788" cy="8568952"/>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9" name="Picture 3" descr="C:\Users\Nadège\Desktop\visite du Tarn et Gers + plaisance\nouvelles photos de plaisance\P1100208.JPG"/>
          <p:cNvPicPr>
            <a:picLocks noChangeAspect="1" noChangeArrowheads="1"/>
          </p:cNvPicPr>
          <p:nvPr/>
        </p:nvPicPr>
        <p:blipFill>
          <a:blip r:embed="rId2" cstate="print"/>
          <a:srcRect/>
          <a:stretch>
            <a:fillRect/>
          </a:stretch>
        </p:blipFill>
        <p:spPr bwMode="auto">
          <a:xfrm>
            <a:off x="0" y="-503560"/>
            <a:ext cx="13285788" cy="9289032"/>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adège\Desktop\lever du soleil sur les pyrénées\P11003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7536"/>
            <a:ext cx="13285788" cy="8352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3793381"/>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Nadège\Desktop\visite du Tarn et Gers + plaisance\nouvelles photos de plaisance dimanche 14\P11002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0" y="-19312"/>
            <a:ext cx="13290368" cy="8660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373803"/>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Nadège\Desktop\lever du soleil sur les pyrénées\P11003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 y="-431552"/>
            <a:ext cx="13287284" cy="8784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53004"/>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Nadège\Desktop\lever du soleil sur les pyrénées\P11003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91592"/>
            <a:ext cx="13285789" cy="89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197593"/>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Nadège\Desktop\visite du Tarn et Gers + plaisance\nouvelles photos de plaisance dimanche 14\P110026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00" y="-791593"/>
            <a:ext cx="13191687" cy="8281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4411712"/>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Nadège\Desktop\visite du Tarn et Gers + plaisance\1 (2).jpg"/>
          <p:cNvPicPr>
            <a:picLocks noChangeAspect="1" noChangeArrowheads="1"/>
          </p:cNvPicPr>
          <p:nvPr/>
        </p:nvPicPr>
        <p:blipFill>
          <a:blip r:embed="rId2" cstate="print"/>
          <a:srcRect/>
          <a:stretch>
            <a:fillRect/>
          </a:stretch>
        </p:blipFill>
        <p:spPr bwMode="auto">
          <a:xfrm>
            <a:off x="0" y="0"/>
            <a:ext cx="13285788" cy="748982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TotalTime>
  <Words>302</Words>
  <Application>Microsoft Office PowerPoint</Application>
  <PresentationFormat>Personnalisé</PresentationFormat>
  <Paragraphs>23</Paragraphs>
  <Slides>34</Slides>
  <Notes>0</Notes>
  <HiddenSlides>0</HiddenSlides>
  <MMClips>0</MMClips>
  <ScaleCrop>false</ScaleCrop>
  <HeadingPairs>
    <vt:vector size="4" baseType="variant">
      <vt:variant>
        <vt:lpstr>Thème</vt:lpstr>
      </vt:variant>
      <vt:variant>
        <vt:i4>1</vt:i4>
      </vt:variant>
      <vt:variant>
        <vt:lpstr>Titres des diapositives</vt:lpstr>
      </vt:variant>
      <vt:variant>
        <vt:i4>34</vt:i4>
      </vt:variant>
    </vt:vector>
  </HeadingPairs>
  <TitlesOfParts>
    <vt:vector size="35"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lucienne</dc:creator>
  <cp:lastModifiedBy>lucienne</cp:lastModifiedBy>
  <cp:revision>45</cp:revision>
  <dcterms:created xsi:type="dcterms:W3CDTF">2012-10-13T18:26:11Z</dcterms:created>
  <dcterms:modified xsi:type="dcterms:W3CDTF">2012-11-16T09:30:53Z</dcterms:modified>
</cp:coreProperties>
</file>