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71" r:id="rId2"/>
    <p:sldId id="261" r:id="rId3"/>
    <p:sldId id="260" r:id="rId4"/>
    <p:sldId id="259" r:id="rId5"/>
    <p:sldId id="262" r:id="rId6"/>
    <p:sldId id="268" r:id="rId7"/>
    <p:sldId id="269" r:id="rId8"/>
    <p:sldId id="267" r:id="rId9"/>
    <p:sldId id="264" r:id="rId10"/>
    <p:sldId id="272" r:id="rId1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33"/>
    <a:srgbClr val="FE3C28"/>
    <a:srgbClr val="BC8B00"/>
    <a:srgbClr val="00CC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1" d="100"/>
          <a:sy n="51" d="100"/>
        </p:scale>
        <p:origin x="-1254" y="-5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fr-FR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B8727130-417F-4ADA-9544-00E9D435DE7F}" type="datetimeFigureOut">
              <a:rPr lang="fr-FR"/>
              <a:pPr/>
              <a:t>10/12/2012</a:t>
            </a:fld>
            <a:endParaRPr lang="fr-FR"/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fr-FR"/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8F97DD8F-42EF-43AC-A844-56F258DC60CB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88107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fr-FR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9F973D3E-2CD5-4B00-8033-D0BE537FA967}" type="datetimeFigureOut">
              <a:rPr lang="fr-FR"/>
              <a:pPr/>
              <a:t>10/12/2012</a:t>
            </a:fld>
            <a:endParaRPr lang="fr-FR"/>
          </a:p>
        </p:txBody>
      </p:sp>
      <p:sp>
        <p:nvSpPr>
          <p:cNvPr id="307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307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fr-FR"/>
          </a:p>
        </p:txBody>
      </p:sp>
      <p:sp>
        <p:nvSpPr>
          <p:cNvPr id="307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4EEC6F57-8ED1-4798-BDF6-121ADCB43475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3226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A99CDB-B5F7-42D0-862A-853E37ED40E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8377515"/>
      </p:ext>
    </p:extLst>
  </p:cSld>
  <p:clrMapOvr>
    <a:masterClrMapping/>
  </p:clrMapOvr>
  <p:transition advTm="10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D8C915-55F6-4974-A399-96C1A6C8F4B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6545278"/>
      </p:ext>
    </p:extLst>
  </p:cSld>
  <p:clrMapOvr>
    <a:masterClrMapping/>
  </p:clrMapOvr>
  <p:transition advTm="10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082E09-0815-473E-8797-CFE6590E680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761241"/>
      </p:ext>
    </p:extLst>
  </p:cSld>
  <p:clrMapOvr>
    <a:masterClrMapping/>
  </p:clrMapOvr>
  <p:transition advTm="10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3ED039-DA16-45FC-9FB4-EBE77354EA2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1225059"/>
      </p:ext>
    </p:extLst>
  </p:cSld>
  <p:clrMapOvr>
    <a:masterClrMapping/>
  </p:clrMapOvr>
  <p:transition advTm="10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5E169C-68DD-437F-A2C0-B409CCFA861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879145"/>
      </p:ext>
    </p:extLst>
  </p:cSld>
  <p:clrMapOvr>
    <a:masterClrMapping/>
  </p:clrMapOvr>
  <p:transition advTm="10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C2915F-988F-4CDB-A325-C5A57C8F20C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6579084"/>
      </p:ext>
    </p:extLst>
  </p:cSld>
  <p:clrMapOvr>
    <a:masterClrMapping/>
  </p:clrMapOvr>
  <p:transition advTm="10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15E692-5BF9-418A-862F-A4D27B1022E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3309285"/>
      </p:ext>
    </p:extLst>
  </p:cSld>
  <p:clrMapOvr>
    <a:masterClrMapping/>
  </p:clrMapOvr>
  <p:transition advTm="10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0B8D59-B643-4391-8C74-B93CE0A4720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8314253"/>
      </p:ext>
    </p:extLst>
  </p:cSld>
  <p:clrMapOvr>
    <a:masterClrMapping/>
  </p:clrMapOvr>
  <p:transition advTm="10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138324-A401-4ACB-8B10-AE9FE83DC29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9391392"/>
      </p:ext>
    </p:extLst>
  </p:cSld>
  <p:clrMapOvr>
    <a:masterClrMapping/>
  </p:clrMapOvr>
  <p:transition advTm="10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61792C-BC6B-435F-9D3E-A8BBD8F89E5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0097518"/>
      </p:ext>
    </p:extLst>
  </p:cSld>
  <p:clrMapOvr>
    <a:masterClrMapping/>
  </p:clrMapOvr>
  <p:transition advTm="10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1244F5-2AEB-4FE0-A6AE-DBC37C0B47F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774549"/>
      </p:ext>
    </p:extLst>
  </p:cSld>
  <p:clrMapOvr>
    <a:masterClrMapping/>
  </p:clrMapOvr>
  <p:transition advTm="10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re et 4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505C04-BB1F-46A4-97E6-7B4021B11E1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5962437"/>
      </p:ext>
    </p:extLst>
  </p:cSld>
  <p:clrMapOvr>
    <a:masterClrMapping/>
  </p:clrMapOvr>
  <p:transition advTm="10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396391F0-33C3-4489-9F0C-AF1A6830F14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advTm="10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jpeg"/><Relationship Id="rId18" Type="http://schemas.openxmlformats.org/officeDocument/2006/relationships/image" Target="../media/image2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12" Type="http://schemas.openxmlformats.org/officeDocument/2006/relationships/image" Target="../media/image21.jpeg"/><Relationship Id="rId17" Type="http://schemas.openxmlformats.org/officeDocument/2006/relationships/image" Target="../media/image26.jpe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5" Type="http://schemas.openxmlformats.org/officeDocument/2006/relationships/image" Target="../media/image24.jpeg"/><Relationship Id="rId10" Type="http://schemas.openxmlformats.org/officeDocument/2006/relationships/image" Target="../media/image19.jpeg"/><Relationship Id="rId19" Type="http://schemas.openxmlformats.org/officeDocument/2006/relationships/image" Target="../media/image28.jpeg"/><Relationship Id="rId4" Type="http://schemas.openxmlformats.org/officeDocument/2006/relationships/image" Target="../media/image13.gif"/><Relationship Id="rId9" Type="http://schemas.openxmlformats.org/officeDocument/2006/relationships/image" Target="../media/image18.jpeg"/><Relationship Id="rId1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29.gif"/><Relationship Id="rId4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gif"/><Relationship Id="rId5" Type="http://schemas.openxmlformats.org/officeDocument/2006/relationships/image" Target="../media/image34.gif"/><Relationship Id="rId4" Type="http://schemas.openxmlformats.org/officeDocument/2006/relationships/image" Target="../media/image3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Animation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Picture 6" descr="Neig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0" y="2409825"/>
            <a:ext cx="1905000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Picture 7" descr="Neig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0" y="2409825"/>
            <a:ext cx="1905000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8" descr="Neig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0" y="2409825"/>
            <a:ext cx="1905000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4" name="Picture 9" descr="Neig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751" y="71438"/>
            <a:ext cx="918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161764" y="106613"/>
            <a:ext cx="882047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FR" sz="4000" dirty="0">
                <a:solidFill>
                  <a:srgbClr val="FF0000"/>
                </a:solidFill>
                <a:latin typeface="Croobie" pitchFamily="2" charset="0"/>
              </a:rPr>
              <a:t>TOUTE L’EQUIPE DU </a:t>
            </a:r>
            <a:r>
              <a:rPr lang="fr-FR" sz="4000" dirty="0" smtClean="0">
                <a:solidFill>
                  <a:srgbClr val="FF0000"/>
                </a:solidFill>
                <a:latin typeface="Croobie" pitchFamily="2" charset="0"/>
              </a:rPr>
              <a:t>FORUM </a:t>
            </a:r>
            <a:r>
              <a:rPr lang="fr-FR" sz="4000" dirty="0" smtClean="0">
                <a:solidFill>
                  <a:srgbClr val="FF0000"/>
                </a:solidFill>
                <a:latin typeface="Croobie" pitchFamily="2" charset="0"/>
              </a:rPr>
              <a:t>Camping Car Europe</a:t>
            </a:r>
            <a:r>
              <a:rPr lang="fr-FR" sz="4000" b="1" dirty="0" smtClean="0"/>
              <a:t> </a:t>
            </a:r>
            <a:endParaRPr lang="fr-FR" sz="4000" b="1" dirty="0"/>
          </a:p>
        </p:txBody>
      </p:sp>
      <p:sp>
        <p:nvSpPr>
          <p:cNvPr id="27657" name="Text Box 9"/>
          <p:cNvSpPr txBox="1">
            <a:spLocks noChangeArrowheads="1"/>
          </p:cNvSpPr>
          <p:nvPr/>
        </p:nvSpPr>
        <p:spPr bwMode="auto">
          <a:xfrm>
            <a:off x="55562" y="794958"/>
            <a:ext cx="712787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4400" dirty="0">
                <a:solidFill>
                  <a:srgbClr val="FF0000"/>
                </a:solidFill>
                <a:latin typeface="Croobie" pitchFamily="2" charset="0"/>
              </a:rPr>
              <a:t>VOUS SOUHAITENT DE</a:t>
            </a:r>
          </a:p>
        </p:txBody>
      </p:sp>
      <p:sp>
        <p:nvSpPr>
          <p:cNvPr id="27658" name="Text Box 10"/>
          <p:cNvSpPr txBox="1">
            <a:spLocks noChangeArrowheads="1"/>
          </p:cNvSpPr>
          <p:nvPr/>
        </p:nvSpPr>
        <p:spPr bwMode="auto">
          <a:xfrm>
            <a:off x="827088" y="3500438"/>
            <a:ext cx="72739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fr-FR"/>
          </a:p>
        </p:txBody>
      </p:sp>
      <p:sp>
        <p:nvSpPr>
          <p:cNvPr id="27659" name="Text Box 11"/>
          <p:cNvSpPr txBox="1">
            <a:spLocks noChangeArrowheads="1"/>
          </p:cNvSpPr>
          <p:nvPr/>
        </p:nvSpPr>
        <p:spPr bwMode="auto">
          <a:xfrm>
            <a:off x="1077911" y="6131152"/>
            <a:ext cx="889317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4400" dirty="0">
                <a:solidFill>
                  <a:srgbClr val="FF0000"/>
                </a:solidFill>
                <a:latin typeface="Croobie" pitchFamily="2" charset="0"/>
              </a:rPr>
              <a:t> TRES </a:t>
            </a:r>
            <a:r>
              <a:rPr lang="fr-FR" sz="4400" dirty="0" err="1">
                <a:solidFill>
                  <a:srgbClr val="FF0000"/>
                </a:solidFill>
                <a:latin typeface="Croobie" pitchFamily="2" charset="0"/>
              </a:rPr>
              <a:t>JOUYEUSES</a:t>
            </a:r>
            <a:r>
              <a:rPr lang="fr-FR" sz="4400" dirty="0">
                <a:solidFill>
                  <a:srgbClr val="FF0000"/>
                </a:solidFill>
                <a:latin typeface="Croobie" pitchFamily="2" charset="0"/>
              </a:rPr>
              <a:t> FETES DE NOEL</a:t>
            </a:r>
          </a:p>
        </p:txBody>
      </p:sp>
    </p:spTree>
  </p:cSld>
  <p:clrMapOvr>
    <a:masterClrMapping/>
  </p:clrMapOvr>
  <p:transition advClick="0" advTm="640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Image3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25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468313" y="333375"/>
            <a:ext cx="1955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44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nowCaps" pitchFamily="2" charset="0"/>
              </a:rPr>
              <a:t>Joyeux</a:t>
            </a:r>
          </a:p>
        </p:txBody>
      </p: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7164388" y="620713"/>
            <a:ext cx="13335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44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nowCaps" pitchFamily="2" charset="0"/>
              </a:rPr>
              <a:t>Noël</a:t>
            </a:r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6804025" y="1412875"/>
            <a:ext cx="10080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fr-FR"/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33380" y="2420888"/>
            <a:ext cx="468052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fr-FR" sz="4400" dirty="0">
                <a:solidFill>
                  <a:srgbClr val="FF0000"/>
                </a:solidFill>
                <a:latin typeface="Croobie" pitchFamily="2" charset="0"/>
              </a:rPr>
              <a:t>DE LA PART DE </a:t>
            </a:r>
            <a:r>
              <a:rPr lang="fr-FR" sz="4400" dirty="0" err="1" smtClean="0">
                <a:solidFill>
                  <a:srgbClr val="FF0000"/>
                </a:solidFill>
                <a:latin typeface="Croobie" pitchFamily="2" charset="0"/>
              </a:rPr>
              <a:t>FREDO</a:t>
            </a:r>
            <a:endParaRPr lang="fr-FR" sz="4400" dirty="0">
              <a:solidFill>
                <a:srgbClr val="FF0000"/>
              </a:solidFill>
              <a:latin typeface="Croobie" pitchFamily="2" charset="0"/>
            </a:endParaRPr>
          </a:p>
        </p:txBody>
      </p:sp>
      <p:pic>
        <p:nvPicPr>
          <p:cNvPr id="1026" name="Picture 2" descr="http://img9.xooimage.com/files/7/2/5/avatar-n-f-276e056.ph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4725144"/>
            <a:ext cx="1905000" cy="1771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858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Image4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684213" y="4149725"/>
            <a:ext cx="326072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44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nowCaps" pitchFamily="2" charset="0"/>
              </a:rPr>
              <a:t>Joyeux Noël</a:t>
            </a: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250825" y="0"/>
            <a:ext cx="712787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4400" dirty="0">
                <a:solidFill>
                  <a:srgbClr val="FF0000"/>
                </a:solidFill>
                <a:latin typeface="Croobie" pitchFamily="2" charset="0"/>
              </a:rPr>
              <a:t>DE LA PART DE </a:t>
            </a:r>
            <a:r>
              <a:rPr lang="fr-FR" sz="4400" dirty="0" smtClean="0">
                <a:solidFill>
                  <a:srgbClr val="FF0000"/>
                </a:solidFill>
                <a:latin typeface="Croobie" pitchFamily="2" charset="0"/>
              </a:rPr>
              <a:t>JEAN</a:t>
            </a:r>
            <a:endParaRPr lang="fr-FR" sz="4400" dirty="0">
              <a:solidFill>
                <a:srgbClr val="FF0000"/>
              </a:solidFill>
              <a:latin typeface="Croobie" pitchFamily="2" charset="0"/>
            </a:endParaRPr>
          </a:p>
        </p:txBody>
      </p:sp>
      <p:pic>
        <p:nvPicPr>
          <p:cNvPr id="4098" name="Picture 2" descr="http://img9.xooimage.com/files/7/8/6/essa-2f315f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1939" y="5157192"/>
            <a:ext cx="1597025" cy="1472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927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Image3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1476375" y="0"/>
            <a:ext cx="1955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44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nowCaps" pitchFamily="2" charset="0"/>
              </a:rPr>
              <a:t>Joyeux</a:t>
            </a: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6659563" y="103188"/>
            <a:ext cx="950912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44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nowCaps" pitchFamily="2" charset="0"/>
              </a:rPr>
              <a:t>Noël</a:t>
            </a:r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1778029" y="4149080"/>
            <a:ext cx="712787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4400" dirty="0">
                <a:solidFill>
                  <a:srgbClr val="FF0000"/>
                </a:solidFill>
                <a:latin typeface="Croobie" pitchFamily="2" charset="0"/>
              </a:rPr>
              <a:t>DE LA PART DE </a:t>
            </a:r>
            <a:r>
              <a:rPr lang="fr-FR" sz="4400" dirty="0" smtClean="0">
                <a:solidFill>
                  <a:srgbClr val="FF0000"/>
                </a:solidFill>
                <a:latin typeface="Croobie" pitchFamily="2" charset="0"/>
              </a:rPr>
              <a:t>GUY</a:t>
            </a:r>
            <a:endParaRPr lang="fr-FR" sz="4400" dirty="0">
              <a:solidFill>
                <a:srgbClr val="FF0000"/>
              </a:solidFill>
              <a:latin typeface="Croobie" pitchFamily="2" charset="0"/>
            </a:endParaRPr>
          </a:p>
        </p:txBody>
      </p:sp>
      <p:pic>
        <p:nvPicPr>
          <p:cNvPr id="3074" name="Picture 2" descr="http://img9.xooimage.com/files/d/0/0/img_3249-3-363f56f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39962"/>
            <a:ext cx="1905000" cy="189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216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 descr="Image3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1138"/>
            <a:ext cx="9144000" cy="706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31" name="Text Box 15"/>
          <p:cNvSpPr txBox="1">
            <a:spLocks noChangeArrowheads="1"/>
          </p:cNvSpPr>
          <p:nvPr/>
        </p:nvSpPr>
        <p:spPr bwMode="auto">
          <a:xfrm>
            <a:off x="3929063" y="4286250"/>
            <a:ext cx="151288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fr-FR" sz="44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nowCaps" pitchFamily="2" charset="0"/>
              </a:rPr>
              <a:t>Noël</a:t>
            </a:r>
          </a:p>
        </p:txBody>
      </p:sp>
      <p:sp>
        <p:nvSpPr>
          <p:cNvPr id="9233" name="Text Box 17"/>
          <p:cNvSpPr txBox="1">
            <a:spLocks noChangeArrowheads="1"/>
          </p:cNvSpPr>
          <p:nvPr/>
        </p:nvSpPr>
        <p:spPr bwMode="auto">
          <a:xfrm>
            <a:off x="3563938" y="3789363"/>
            <a:ext cx="201612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fr-FR" sz="44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nowCaps" pitchFamily="2" charset="0"/>
              </a:rPr>
              <a:t>Joyeux</a:t>
            </a:r>
          </a:p>
        </p:txBody>
      </p:sp>
      <p:graphicFrame>
        <p:nvGraphicFramePr>
          <p:cNvPr id="6206" name="Group 62"/>
          <p:cNvGraphicFramePr>
            <a:graphicFrameLocks noGrp="1"/>
          </p:cNvGraphicFramePr>
          <p:nvPr/>
        </p:nvGraphicFramePr>
        <p:xfrm>
          <a:off x="250825" y="-963613"/>
          <a:ext cx="2016125" cy="1098233"/>
        </p:xfrm>
        <a:graphic>
          <a:graphicData uri="http://schemas.openxmlformats.org/drawingml/2006/table">
            <a:tbl>
              <a:tblPr/>
              <a:tblGrid>
                <a:gridCol w="201612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0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0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208" name="Text Box 64"/>
          <p:cNvSpPr txBox="1">
            <a:spLocks noChangeArrowheads="1"/>
          </p:cNvSpPr>
          <p:nvPr/>
        </p:nvSpPr>
        <p:spPr bwMode="auto">
          <a:xfrm>
            <a:off x="1835150" y="2852738"/>
            <a:ext cx="712787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4400" dirty="0">
                <a:solidFill>
                  <a:srgbClr val="FF0000"/>
                </a:solidFill>
                <a:latin typeface="Croobie" pitchFamily="2" charset="0"/>
              </a:rPr>
              <a:t>DE LA PART DE </a:t>
            </a:r>
            <a:r>
              <a:rPr lang="fr-FR" sz="4400" dirty="0" smtClean="0">
                <a:solidFill>
                  <a:srgbClr val="FF0000"/>
                </a:solidFill>
                <a:latin typeface="Croobie" pitchFamily="2" charset="0"/>
              </a:rPr>
              <a:t>DANIEL</a:t>
            </a:r>
            <a:endParaRPr lang="fr-FR" sz="4400" dirty="0">
              <a:solidFill>
                <a:srgbClr val="FF0000"/>
              </a:solidFill>
              <a:latin typeface="Croobie" pitchFamily="2" charset="0"/>
            </a:endParaRPr>
          </a:p>
        </p:txBody>
      </p:sp>
      <p:pic>
        <p:nvPicPr>
          <p:cNvPr id="2050" name="Picture 2" descr="http://img9.xooimage.com/files/7/2/a/daniel-2ba448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072" y="3789363"/>
            <a:ext cx="2501953" cy="166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191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2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2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2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2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2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2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2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2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2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Image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8"/>
            <a:ext cx="9144000" cy="692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1516026" y="6096000"/>
            <a:ext cx="712787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4400" dirty="0" smtClean="0">
                <a:solidFill>
                  <a:srgbClr val="FF0000"/>
                </a:solidFill>
                <a:latin typeface="Croobie" pitchFamily="2" charset="0"/>
              </a:rPr>
              <a:t>JOYEUX NOEL A VOUS TOUS </a:t>
            </a:r>
            <a:endParaRPr lang="fr-FR" sz="4400" dirty="0">
              <a:solidFill>
                <a:srgbClr val="FF0000"/>
              </a:solidFill>
              <a:latin typeface="Croobie" pitchFamily="2" charset="0"/>
            </a:endParaRPr>
          </a:p>
        </p:txBody>
      </p:sp>
      <p:pic>
        <p:nvPicPr>
          <p:cNvPr id="5122" name="Picture 2" descr="http://img56.xooimage.com/files/2/0/0/bernard-logo-366c235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560" y="106630"/>
            <a:ext cx="1584176" cy="1528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img58.xooimage.com/files/3/5/2/p6230222-r-duite-3a3b60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3060" y="229829"/>
            <a:ext cx="1314262" cy="985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img57.xooimage.com/files/e/6/a/imgserver-3984e2e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6026" y="1191478"/>
            <a:ext cx="1536171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://img87.xooimage.com/files/b/4/b/dsc_0089-3a0b4ec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7735" y="272550"/>
            <a:ext cx="1428750" cy="94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http://img87.xooimage.com/files/8/6/1/photodo-37be3d2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8565" y="5710237"/>
            <a:ext cx="942975" cy="1252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http://img66.xooimage.com/files/6/e/9/p1010191-2f9f59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941168"/>
            <a:ext cx="1654809" cy="930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http://img63.xooimage.com/files/0/4/e/mimi-alain-276f312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37" y="2538310"/>
            <a:ext cx="1191308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 descr="http://i82.servimg.com/u/f82/11/82/22/52/montag12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985" y="5164653"/>
            <a:ext cx="3431278" cy="931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8" name="Picture 18" descr="http://img54.xooimage.com/files/6/7/5/imgp3198b-2785303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6273" y="1387358"/>
            <a:ext cx="1087837" cy="988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0" name="Picture 20" descr="http://img9.xooimage.com/files/6/f/7/avatar_forum-2fb22f0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235" y="621207"/>
            <a:ext cx="1255051" cy="941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2" name="Picture 22" descr="http://img66.xooimage.com/files/7/b/e/100_1904-2922d10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80" y="3544403"/>
            <a:ext cx="106680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4" name="Picture 24" descr="http://img7.xooimage.com/files/a/e/0/souday_opt_opt-29e8285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3869" y="17946"/>
            <a:ext cx="1161705" cy="908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6" name="Picture 26" descr="http://img74.xooimage.com/files/a/a/5/105-pat-max-2cb3eea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751" y="168000"/>
            <a:ext cx="1154493" cy="862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8" name="Picture 28" descr="http://img73.xooimage.com/files/0/e/9/maakherou-2d9e47f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8565" y="2481594"/>
            <a:ext cx="1081826" cy="1622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0" name="Picture 30" descr="http://img74.xooimage.com/files/3/2/5/dsc01204mini-2cd98e8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71509"/>
            <a:ext cx="1428750" cy="106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2" name="Picture 32" descr="http://img87.xooimage.com/files/3/9/5/577668_3489666985...877950_n-36808bd.jp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3891" y="198043"/>
            <a:ext cx="1227923" cy="916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157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 txBox="1">
            <a:spLocks noChangeArrowheads="1"/>
          </p:cNvSpPr>
          <p:nvPr/>
        </p:nvSpPr>
        <p:spPr>
          <a:xfrm>
            <a:off x="179512" y="692696"/>
            <a:ext cx="8763000" cy="1055688"/>
          </a:xfrm>
          <a:prstGeom prst="rect">
            <a:avLst/>
          </a:prstGeom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buClr>
                <a:srgbClr val="FFFFFF"/>
              </a:buClr>
            </a:pPr>
            <a:r>
              <a:rPr lang="en-GB" sz="6000" i="1" dirty="0" err="1">
                <a:solidFill>
                  <a:srgbClr val="FE3C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egoe Print" pitchFamily="2" charset="0"/>
              </a:rPr>
              <a:t>Joyeux</a:t>
            </a:r>
            <a:r>
              <a:rPr lang="en-GB" sz="6000" i="1" dirty="0">
                <a:solidFill>
                  <a:srgbClr val="FE3C2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egoe Print" pitchFamily="2" charset="0"/>
              </a:rPr>
              <a:t> Noël</a:t>
            </a:r>
            <a:endParaRPr lang="en-GB" sz="6000" i="1" baseline="2000" dirty="0">
              <a:solidFill>
                <a:srgbClr val="FE3C28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Segoe Print" pitchFamily="2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55297" y="5589240"/>
            <a:ext cx="7229071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sz="2400" b="1" dirty="0">
                <a:solidFill>
                  <a:srgbClr val="FE3C28"/>
                </a:solidFill>
                <a:latin typeface="Croobie" pitchFamily="2" charset="0"/>
              </a:rPr>
              <a:t>Le diaporama défile automatiquement, alors pas besoin de cliquer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27" y="2060848"/>
            <a:ext cx="8154170" cy="446131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Click="0" advTm="41719">
    <p:fade/>
    <p:sndAc>
      <p:stSnd loop="1">
        <p:snd r:embed="rId4" name="Rossi_Tino-Vive_le_ven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Image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683568" y="6309320"/>
            <a:ext cx="839238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fr-FR" sz="4400" dirty="0" smtClean="0">
                <a:solidFill>
                  <a:srgbClr val="FF0000"/>
                </a:solidFill>
                <a:latin typeface="Croobie" pitchFamily="2" charset="0"/>
              </a:rPr>
              <a:t>AINSI QU’A VOS EPOUSES </a:t>
            </a:r>
            <a:endParaRPr lang="fr-FR" sz="4400" dirty="0">
              <a:solidFill>
                <a:srgbClr val="FF0000"/>
              </a:solidFill>
              <a:latin typeface="Croobie" pitchFamily="2" charset="0"/>
            </a:endParaRPr>
          </a:p>
        </p:txBody>
      </p:sp>
    </p:spTree>
  </p:cSld>
  <p:clrMapOvr>
    <a:masterClrMapping/>
  </p:clrMapOvr>
  <p:transition advClick="0" advTm="608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0" name="Picture 6" descr="Image3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1438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1692275" y="6308725"/>
            <a:ext cx="52562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fr-FR"/>
          </a:p>
        </p:txBody>
      </p:sp>
      <p:sp>
        <p:nvSpPr>
          <p:cNvPr id="12298" name="Text Box 10"/>
          <p:cNvSpPr txBox="1">
            <a:spLocks noChangeArrowheads="1"/>
          </p:cNvSpPr>
          <p:nvPr/>
        </p:nvSpPr>
        <p:spPr bwMode="auto">
          <a:xfrm>
            <a:off x="1763713" y="6453188"/>
            <a:ext cx="55451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fr-FR"/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2267744" y="6308725"/>
            <a:ext cx="6192688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fr-FR" sz="4400" dirty="0" smtClean="0">
                <a:solidFill>
                  <a:srgbClr val="FF0000"/>
                </a:solidFill>
                <a:latin typeface="Croobie" pitchFamily="2" charset="0"/>
              </a:rPr>
              <a:t>ET VOS ENFANTS </a:t>
            </a:r>
            <a:endParaRPr lang="fr-FR" sz="4400" dirty="0">
              <a:solidFill>
                <a:srgbClr val="FF0000"/>
              </a:solidFill>
              <a:latin typeface="Croobie" pitchFamily="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697" y="548680"/>
            <a:ext cx="1666875" cy="23812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4230" y="4225882"/>
            <a:ext cx="1666875" cy="2381250"/>
          </a:xfrm>
          <a:prstGeom prst="rect">
            <a:avLst/>
          </a:prstGeom>
        </p:spPr>
      </p:pic>
    </p:spTree>
  </p:cSld>
  <p:clrMapOvr>
    <a:masterClrMapping/>
  </p:clrMapOvr>
  <p:transition advClick="0" advTm="699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142"/>
            <a:ext cx="9144000" cy="713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414220" y="332656"/>
            <a:ext cx="8281987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4400" dirty="0">
                <a:solidFill>
                  <a:srgbClr val="FE3C28"/>
                </a:solidFill>
                <a:latin typeface="Croobie" pitchFamily="2" charset="0"/>
              </a:rPr>
              <a:t>ET A TRES </a:t>
            </a:r>
            <a:r>
              <a:rPr lang="fr-FR" sz="4400" dirty="0" smtClean="0">
                <a:solidFill>
                  <a:srgbClr val="FE3C28"/>
                </a:solidFill>
                <a:latin typeface="Croobie" pitchFamily="2" charset="0"/>
              </a:rPr>
              <a:t>BIENTÔT                </a:t>
            </a:r>
            <a:r>
              <a:rPr lang="fr-FR" sz="4400" dirty="0">
                <a:solidFill>
                  <a:srgbClr val="FE3C28"/>
                </a:solidFill>
                <a:latin typeface="Croobie" pitchFamily="2" charset="0"/>
              </a:rPr>
              <a:t>POUR  </a:t>
            </a:r>
            <a:r>
              <a:rPr lang="fr-FR" sz="4400" dirty="0" smtClean="0">
                <a:solidFill>
                  <a:srgbClr val="FE3C28"/>
                </a:solidFill>
                <a:latin typeface="Croobie" pitchFamily="2" charset="0"/>
              </a:rPr>
              <a:t>2013</a:t>
            </a:r>
            <a:endParaRPr lang="fr-FR" sz="4400" dirty="0">
              <a:solidFill>
                <a:srgbClr val="FE3C28"/>
              </a:solidFill>
              <a:latin typeface="Croobie" pitchFamily="2" charset="0"/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7049277" y="6372811"/>
            <a:ext cx="208823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400" b="1" i="1" dirty="0" err="1">
                <a:solidFill>
                  <a:srgbClr val="0000FF"/>
                </a:solidFill>
                <a:latin typeface="Bradley Hand ITC" pitchFamily="66" charset="0"/>
              </a:rPr>
              <a:t>Bedoin38</a:t>
            </a:r>
            <a:endParaRPr lang="fr-FR" sz="2400" b="1" i="1" dirty="0">
              <a:solidFill>
                <a:srgbClr val="0000FF"/>
              </a:solidFill>
              <a:latin typeface="Bradley Hand ITC" pitchFamily="66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20441"/>
            <a:ext cx="1666875" cy="2381250"/>
          </a:xfrm>
          <a:prstGeom prst="rect">
            <a:avLst/>
          </a:prstGeom>
        </p:spPr>
      </p:pic>
      <p:pic>
        <p:nvPicPr>
          <p:cNvPr id="6146" name="Picture 2" descr="C:\Users\papa\Desktop\forum\noel_nativite019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5" y="710791"/>
            <a:ext cx="1905000" cy="201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papa\Desktop\forum\0wffri4o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7999" y="4229434"/>
            <a:ext cx="2041762" cy="2041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242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"/>
</p:tagLst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938</TotalTime>
  <Words>75</Words>
  <Application>Microsoft Office PowerPoint</Application>
  <PresentationFormat>Affichage à l'écran (4:3)</PresentationFormat>
  <Paragraphs>21</Paragraphs>
  <Slides>10</Slides>
  <Notes>10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1" baseType="lpstr">
      <vt:lpstr>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aucune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Joyeux Noël les enfants</dc:title>
  <dc:subject>Diaporama PPS</dc:subject>
  <dc:creator>Minie2005</dc:creator>
  <cp:keywords>Diaporama</cp:keywords>
  <dc:description>Musique "Vive le vent" Tino Rossi.</dc:description>
  <cp:lastModifiedBy>papa</cp:lastModifiedBy>
  <cp:revision>28</cp:revision>
  <dcterms:created xsi:type="dcterms:W3CDTF">2005-11-18T22:21:26Z</dcterms:created>
  <dcterms:modified xsi:type="dcterms:W3CDTF">2012-12-10T16:41:57Z</dcterms:modified>
  <cp:category>PPS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inie">
    <vt:bool>true</vt:bool>
  </property>
</Properties>
</file>