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1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B1BB39A-4A67-4067-B4A9-DF28FF88A414}" type="datetimeFigureOut">
              <a:rPr lang="fr-FR" smtClean="0"/>
              <a:pPr/>
              <a:t>02/12/2012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F446666-7CF5-4047-A31C-826A60A6F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monde des chevaux!</a:t>
            </a:r>
            <a:br>
              <a:rPr lang="fr-FR" dirty="0" smtClean="0"/>
            </a:br>
            <a:r>
              <a:rPr lang="fr-FR" sz="2000" dirty="0" smtClean="0"/>
              <a:t>Par Horse…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Voici une p’tite vidéo pour vous montrez le monde des chevaux et toutes ses merveilles!</a:t>
            </a:r>
            <a:endParaRPr lang="fr-FR" dirty="0"/>
          </a:p>
        </p:txBody>
      </p:sp>
    </p:spTree>
    <p:custDataLst>
      <p:tags r:id="rId1"/>
    </p:custDataLst>
  </p:cSld>
  <p:clrMapOvr>
    <a:masterClrMapping/>
  </p:clrMapOvr>
  <p:transition advTm="6318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races…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Quelques soit les races, le cheval est toujours source d’énergie et de liberté.</a:t>
            </a:r>
          </a:p>
          <a:p>
            <a:r>
              <a:rPr lang="fr-FR" dirty="0" smtClean="0"/>
              <a:t> On peut les monter mais comme dit </a:t>
            </a:r>
            <a:r>
              <a:rPr lang="fr-FR" smtClean="0"/>
              <a:t>le proverbe: </a:t>
            </a:r>
            <a:r>
              <a:rPr lang="fr-FR" dirty="0" smtClean="0"/>
              <a:t>« Quand on monte un cheval, on ne fait que l’emprunter »</a:t>
            </a:r>
          </a:p>
          <a:p>
            <a:r>
              <a:rPr lang="fr-FR" dirty="0" smtClean="0"/>
              <a:t>Du plus lourd au plus léger,</a:t>
            </a:r>
          </a:p>
          <a:p>
            <a:r>
              <a:rPr lang="fr-FR" dirty="0" smtClean="0"/>
              <a:t>Du plus fiable au plus sauvage,</a:t>
            </a:r>
          </a:p>
          <a:p>
            <a:r>
              <a:rPr lang="fr-FR" dirty="0" smtClean="0"/>
              <a:t>Du plus dressé au plus libre,</a:t>
            </a:r>
          </a:p>
          <a:p>
            <a:r>
              <a:rPr lang="fr-FR" dirty="0" smtClean="0"/>
              <a:t>Bref définition d’un cheval!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custDataLst>
      <p:tags r:id="rId1"/>
    </p:custDataLst>
  </p:cSld>
  <p:clrMapOvr>
    <a:masterClrMapping/>
  </p:clrMapOvr>
  <p:transition advTm="13603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Photos!</a:t>
            </a:r>
            <a:endParaRPr lang="fr-FR" dirty="0"/>
          </a:p>
        </p:txBody>
      </p:sp>
      <p:pic>
        <p:nvPicPr>
          <p:cNvPr id="2050" name="Picture 2" descr="C:\Users\Marie\Documents\images.jpgcheva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484784"/>
            <a:ext cx="1973580" cy="1478280"/>
          </a:xfrm>
          <a:prstGeom prst="rect">
            <a:avLst/>
          </a:prstGeom>
          <a:noFill/>
        </p:spPr>
      </p:pic>
      <p:pic>
        <p:nvPicPr>
          <p:cNvPr id="2051" name="Picture 3" descr="C:\Users\Marie\Documents\imagesCA9B14OU.jpgintrig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1484784"/>
            <a:ext cx="2619375" cy="1743075"/>
          </a:xfrm>
          <a:prstGeom prst="rect">
            <a:avLst/>
          </a:prstGeom>
          <a:noFill/>
        </p:spPr>
      </p:pic>
      <p:pic>
        <p:nvPicPr>
          <p:cNvPr id="2052" name="Picture 4" descr="C:\Users\Marie\Documents\imagesCANS355R.jpgappaloos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4509120"/>
            <a:ext cx="2438400" cy="1838325"/>
          </a:xfrm>
          <a:prstGeom prst="rect">
            <a:avLst/>
          </a:prstGeom>
          <a:noFill/>
        </p:spPr>
      </p:pic>
      <p:pic>
        <p:nvPicPr>
          <p:cNvPr id="2054" name="Picture 6" descr="http://t1.gstatic.com/images?q=tbn:ANd9GcQKrDSvM-2yFKVFcHlQ4En-bh6MSVFsyDZrHIag6bALoTPs6l2K6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63888" y="2708920"/>
            <a:ext cx="2143125" cy="2143125"/>
          </a:xfrm>
          <a:prstGeom prst="rect">
            <a:avLst/>
          </a:prstGeom>
          <a:noFill/>
        </p:spPr>
      </p:pic>
      <p:pic>
        <p:nvPicPr>
          <p:cNvPr id="2056" name="Picture 8" descr="http://t1.gstatic.com/images?q=tbn:ANd9GcQwy33USVZGf5i52Gvsj5hmltQ7quRZSEYvlt7qOKA9WP29et4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0152" y="4653136"/>
            <a:ext cx="2628900" cy="1743076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6006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 du vrai,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« Chasse le naturel, il revient au galop »</a:t>
            </a:r>
          </a:p>
          <a:p>
            <a:r>
              <a:rPr lang="fr-FR" dirty="0" smtClean="0"/>
              <a:t>Un cheval n’est pas une </a:t>
            </a:r>
            <a:r>
              <a:rPr lang="fr-FR" dirty="0" err="1" smtClean="0"/>
              <a:t>machine,même</a:t>
            </a:r>
            <a:r>
              <a:rPr lang="fr-FR" dirty="0" smtClean="0"/>
              <a:t> </a:t>
            </a:r>
            <a:r>
              <a:rPr lang="fr-FR" dirty="0" smtClean="0"/>
              <a:t>si vous avez le compagnon le plus sympa du monde!</a:t>
            </a:r>
          </a:p>
          <a:p>
            <a:r>
              <a:rPr lang="fr-FR" dirty="0" smtClean="0"/>
              <a:t>Il suffit de trop lui demander un jour, pour qu’il retrouve le « gout de la liberté ».</a:t>
            </a:r>
            <a:endParaRPr lang="fr-FR" dirty="0"/>
          </a:p>
        </p:txBody>
      </p:sp>
    </p:spTree>
    <p:custDataLst>
      <p:tags r:id="rId1"/>
    </p:custDataLst>
  </p:cSld>
  <p:clrMapOvr>
    <a:masterClrMapping/>
  </p:clrMapOvr>
  <p:transition advTm="8877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Photo illustrative</a:t>
            </a:r>
            <a:endParaRPr lang="fr-FR" dirty="0"/>
          </a:p>
        </p:txBody>
      </p:sp>
      <p:pic>
        <p:nvPicPr>
          <p:cNvPr id="16386" name="Picture 2" descr="C:\Users\Marie\Documents\cvalier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2204864"/>
            <a:ext cx="6759935" cy="3744416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6427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Remarque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y a généralement moins de risque en dressage qu’en saut, logique le cheval ne peut pas sauter 5m mais peut tracer des cercles de 20 a 30m ou des diagonales.</a:t>
            </a:r>
          </a:p>
          <a:p>
            <a:endParaRPr lang="fr-FR" dirty="0"/>
          </a:p>
        </p:txBody>
      </p:sp>
    </p:spTree>
    <p:custDataLst>
      <p:tags r:id="rId1"/>
    </p:custDataLst>
  </p:cSld>
  <p:clrMapOvr>
    <a:masterClrMapping/>
  </p:clrMapOvr>
  <p:transition advTm="8486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7410" name="Picture 2" descr="C:\Users\Marie\Documents\dres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3490090" cy="2448272"/>
          </a:xfrm>
          <a:prstGeom prst="rect">
            <a:avLst/>
          </a:prstGeom>
          <a:noFill/>
        </p:spPr>
      </p:pic>
      <p:pic>
        <p:nvPicPr>
          <p:cNvPr id="17411" name="Picture 3" descr="C:\Users\Marie\Documents\sau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4077072"/>
            <a:ext cx="3759778" cy="2492896"/>
          </a:xfrm>
          <a:prstGeom prst="rect">
            <a:avLst/>
          </a:prstGeom>
          <a:noFill/>
        </p:spPr>
      </p:pic>
    </p:spTree>
  </p:cSld>
  <p:clrMapOvr>
    <a:masterClrMapping/>
  </p:clrMapOvr>
  <p:transition advTm="8549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Dernier mot…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 jamais on devait retourner à l’époque des calèches à cause de la pollution, vous vous direz: «  Mais pourquoi, pourquoi j’ai mangé et tué autant de chevaux!</a:t>
            </a:r>
          </a:p>
          <a:p>
            <a:r>
              <a:rPr lang="fr-FR" dirty="0" smtClean="0"/>
              <a:t>Non à l’hippophagie!!</a:t>
            </a:r>
          </a:p>
          <a:p>
            <a:endParaRPr lang="fr-FR" dirty="0" smtClean="0"/>
          </a:p>
          <a:p>
            <a:r>
              <a:rPr lang="fr-FR" dirty="0" smtClean="0"/>
              <a:t>(Je parle en général et je ne vous accuse pas du tout ;) )</a:t>
            </a:r>
          </a:p>
          <a:p>
            <a:endParaRPr lang="fr-FR" dirty="0"/>
          </a:p>
        </p:txBody>
      </p:sp>
    </p:spTree>
    <p:custDataLst>
      <p:tags r:id="rId1"/>
    </p:custDataLst>
  </p:cSld>
  <p:clrMapOvr>
    <a:masterClrMapping/>
  </p:clrMapOvr>
  <p:transition advTm="1176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Bêtiser des photos!</a:t>
            </a:r>
            <a:endParaRPr lang="fr-FR" dirty="0"/>
          </a:p>
        </p:txBody>
      </p:sp>
      <p:pic>
        <p:nvPicPr>
          <p:cNvPr id="18434" name="Picture 2" descr="C:\Users\Marie\Documents\zsefknhmazg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484784"/>
            <a:ext cx="2771542" cy="1944216"/>
          </a:xfrm>
          <a:prstGeom prst="rect">
            <a:avLst/>
          </a:prstGeom>
          <a:noFill/>
        </p:spPr>
      </p:pic>
      <p:pic>
        <p:nvPicPr>
          <p:cNvPr id="18435" name="Picture 3" descr="C:\Users\Marie\Documents\droe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1412776"/>
            <a:ext cx="2964329" cy="2448272"/>
          </a:xfrm>
          <a:prstGeom prst="rect">
            <a:avLst/>
          </a:prstGeom>
          <a:noFill/>
        </p:spPr>
      </p:pic>
      <p:pic>
        <p:nvPicPr>
          <p:cNvPr id="18436" name="Picture 4" descr="C:\Users\Marie\Documents\droe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48" y="1844824"/>
            <a:ext cx="2438400" cy="1876425"/>
          </a:xfrm>
          <a:prstGeom prst="rect">
            <a:avLst/>
          </a:prstGeom>
          <a:noFill/>
        </p:spPr>
      </p:pic>
      <p:pic>
        <p:nvPicPr>
          <p:cNvPr id="18437" name="Picture 5" descr="C:\Users\Marie\Documents\droel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3717032"/>
            <a:ext cx="2448272" cy="2202245"/>
          </a:xfrm>
          <a:prstGeom prst="rect">
            <a:avLst/>
          </a:prstGeom>
          <a:noFill/>
        </p:spPr>
      </p:pic>
      <p:pic>
        <p:nvPicPr>
          <p:cNvPr id="18438" name="Picture 6" descr="C:\Users\Marie\Documents\droe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76256" y="3933056"/>
            <a:ext cx="1743075" cy="2619375"/>
          </a:xfrm>
          <a:prstGeom prst="rect">
            <a:avLst/>
          </a:prstGeom>
          <a:noFill/>
        </p:spPr>
      </p:pic>
      <p:pic>
        <p:nvPicPr>
          <p:cNvPr id="18439" name="Picture 7" descr="C:\Users\Marie\Documents\droel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31840" y="4077072"/>
            <a:ext cx="3236050" cy="2423914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936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91</TotalTime>
  <Words>121</Words>
  <Application>Microsoft Office PowerPoint</Application>
  <PresentationFormat>Affichage à l'écran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Apex</vt:lpstr>
      <vt:lpstr>Le monde des chevaux! Par Horse…</vt:lpstr>
      <vt:lpstr>Les races… </vt:lpstr>
      <vt:lpstr>Photos!</vt:lpstr>
      <vt:lpstr>Que du vrai,</vt:lpstr>
      <vt:lpstr>Photo illustrative</vt:lpstr>
      <vt:lpstr>Remarque</vt:lpstr>
      <vt:lpstr>Diapositive 7</vt:lpstr>
      <vt:lpstr>Dernier mot… </vt:lpstr>
      <vt:lpstr>Bêtiser des photos!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monde des chevaux! Par Horse…</dc:title>
  <dc:creator>Marie</dc:creator>
  <cp:lastModifiedBy>Marie</cp:lastModifiedBy>
  <cp:revision>16</cp:revision>
  <dcterms:created xsi:type="dcterms:W3CDTF">2012-07-27T17:18:23Z</dcterms:created>
  <dcterms:modified xsi:type="dcterms:W3CDTF">2012-12-02T08:57:10Z</dcterms:modified>
</cp:coreProperties>
</file>