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40" d="100"/>
          <a:sy n="40" d="100"/>
        </p:scale>
        <p:origin x="-102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39098-5AF0-4A70-8D7F-18E1F0601176}" type="datetimeFigureOut">
              <a:rPr lang="ar-SA" smtClean="0"/>
              <a:pPr/>
              <a:t>03/02/33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F2127-B63E-49C4-A06D-B9826171C065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350" y="0"/>
            <a:ext cx="9156700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مستطيل مستدير الزوايا 15"/>
          <p:cNvSpPr/>
          <p:nvPr/>
        </p:nvSpPr>
        <p:spPr>
          <a:xfrm>
            <a:off x="611561" y="1916831"/>
            <a:ext cx="8124452" cy="270891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rgbClr val="ABDB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cs typeface="AdvertisingMedium" pitchFamily="2" charset="-78"/>
              </a:rPr>
              <a:t>تحليل الكلمة</a:t>
            </a:r>
          </a:p>
        </p:txBody>
      </p:sp>
      <p:sp>
        <p:nvSpPr>
          <p:cNvPr id="17" name="مستطيل مستدير الزوايا 16"/>
          <p:cNvSpPr/>
          <p:nvPr/>
        </p:nvSpPr>
        <p:spPr>
          <a:xfrm>
            <a:off x="5811299" y="5987920"/>
            <a:ext cx="1902648" cy="61512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ae_AlMohanad" pitchFamily="18" charset="-78"/>
                <a:cs typeface="ae_AlMohanad" pitchFamily="18" charset="-78"/>
              </a:rPr>
              <a:t>تعليمات اللعبة</a:t>
            </a:r>
          </a:p>
        </p:txBody>
      </p:sp>
      <p:pic>
        <p:nvPicPr>
          <p:cNvPr id="99334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وسيلة شرح خطية 2 (حدود وشريط التمييز)‏ 17"/>
          <p:cNvSpPr/>
          <p:nvPr/>
        </p:nvSpPr>
        <p:spPr>
          <a:xfrm>
            <a:off x="1159330" y="3433763"/>
            <a:ext cx="4114247" cy="2722466"/>
          </a:xfrm>
          <a:prstGeom prst="accentBorderCallout2">
            <a:avLst>
              <a:gd name="adj1" fmla="val 35545"/>
              <a:gd name="adj2" fmla="val 103929"/>
              <a:gd name="adj3" fmla="val 35332"/>
              <a:gd name="adj4" fmla="val 110410"/>
              <a:gd name="adj5" fmla="val 94162"/>
              <a:gd name="adj6" fmla="val 115036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ae_AlMohanad" pitchFamily="18" charset="-78"/>
                <a:cs typeface="ae_AlMohanad" pitchFamily="18" charset="-78"/>
              </a:rPr>
              <a:t>اجعل </a:t>
            </a:r>
            <a:r>
              <a:rPr lang="ar-SA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ae_AlMohanad" pitchFamily="18" charset="-78"/>
                <a:cs typeface="ae_AlMohanad" pitchFamily="18" charset="-78"/>
              </a:rPr>
              <a:t>التلميذ </a:t>
            </a:r>
            <a:r>
              <a:rPr lang="ar-SA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ae_AlMohanad" pitchFamily="18" charset="-78"/>
                <a:cs typeface="ae_AlMohanad" pitchFamily="18" charset="-78"/>
              </a:rPr>
              <a:t>يضغط على الحرف لينفصل عن بقية الحروف المكونة للكلمة .. ومن ثم اجعله يختار شكل الحرف بعد الانفصال 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ae_AlMohanad" pitchFamily="18" charset="-78"/>
                <a:cs typeface="ae_AlMohanad" pitchFamily="18" charset="-78"/>
              </a:rPr>
              <a:t>في حال إجابة </a:t>
            </a:r>
            <a:r>
              <a:rPr lang="ar-SA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ae_AlMohanad" pitchFamily="18" charset="-78"/>
                <a:cs typeface="ae_AlMohanad" pitchFamily="18" charset="-78"/>
              </a:rPr>
              <a:t>التلميذ </a:t>
            </a:r>
            <a:r>
              <a:rPr lang="ar-SA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ae_AlMohanad" pitchFamily="18" charset="-78"/>
                <a:cs typeface="ae_AlMohanad" pitchFamily="18" charset="-78"/>
              </a:rPr>
              <a:t>الإجابة الصحيحة اضغط على الوجه المبتسم </a:t>
            </a:r>
            <a:r>
              <a:rPr lang="ar-SA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ae_AlMohanad" pitchFamily="18" charset="-78"/>
                <a:cs typeface="ae_AlMohanad" pitchFamily="18" charset="-78"/>
              </a:rPr>
              <a:t>لتعزيز التلميذ </a:t>
            </a:r>
            <a:r>
              <a:rPr lang="ar-SA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ae_AlMohanad" pitchFamily="18" charset="-78"/>
                <a:cs typeface="ae_AlMohanad" pitchFamily="18" charset="-78"/>
              </a:rPr>
              <a:t>.. </a:t>
            </a:r>
          </a:p>
        </p:txBody>
      </p:sp>
    </p:spTree>
    <p:extLst>
      <p:ext uri="{BB962C8B-B14F-4D97-AF65-F5344CB8AC3E}">
        <p14:creationId xmlns:p14="http://schemas.microsoft.com/office/powerpoint/2010/main" val="214710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smtClean="0"/>
          </a:p>
        </p:txBody>
      </p:sp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B9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4" name="شكل بيضاوي 3">
            <a:hlinkClick r:id="rId2" action="ppaction://hlinksldjump"/>
          </p:cNvPr>
          <p:cNvSpPr/>
          <p:nvPr/>
        </p:nvSpPr>
        <p:spPr>
          <a:xfrm>
            <a:off x="2051720" y="850649"/>
            <a:ext cx="5040560" cy="158417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spc="150" dirty="0">
                <a:ln w="11430">
                  <a:noFill/>
                </a:ln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ثلاثة أحرف</a:t>
            </a:r>
          </a:p>
        </p:txBody>
      </p:sp>
      <p:sp>
        <p:nvSpPr>
          <p:cNvPr id="5" name="شكل بيضاوي 4">
            <a:hlinkClick r:id="rId3" action="ppaction://hlinksldjump"/>
          </p:cNvPr>
          <p:cNvSpPr/>
          <p:nvPr/>
        </p:nvSpPr>
        <p:spPr>
          <a:xfrm>
            <a:off x="2051720" y="2650849"/>
            <a:ext cx="5040560" cy="158417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spc="150" dirty="0">
                <a:ln w="11430">
                  <a:noFill/>
                </a:ln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أربعة أحرف</a:t>
            </a:r>
          </a:p>
        </p:txBody>
      </p:sp>
      <p:sp>
        <p:nvSpPr>
          <p:cNvPr id="6" name="شكل بيضاوي 5">
            <a:hlinkClick r:id="rId4" action="ppaction://hlinksldjump"/>
          </p:cNvPr>
          <p:cNvSpPr/>
          <p:nvPr/>
        </p:nvSpPr>
        <p:spPr>
          <a:xfrm>
            <a:off x="2051720" y="4523057"/>
            <a:ext cx="5040560" cy="158417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spc="150" dirty="0">
                <a:ln w="11430">
                  <a:noFill/>
                </a:ln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خمسة أحرف</a:t>
            </a:r>
          </a:p>
        </p:txBody>
      </p:sp>
      <p:pic>
        <p:nvPicPr>
          <p:cNvPr id="100362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5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4564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4" name="مكعب 13"/>
          <p:cNvSpPr/>
          <p:nvPr/>
        </p:nvSpPr>
        <p:spPr>
          <a:xfrm>
            <a:off x="2421799" y="1822925"/>
            <a:ext cx="2017858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5" name="مكعب 14"/>
          <p:cNvSpPr/>
          <p:nvPr/>
        </p:nvSpPr>
        <p:spPr>
          <a:xfrm>
            <a:off x="4105618" y="1844466"/>
            <a:ext cx="2214670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6" name="مكعب 15"/>
          <p:cNvSpPr/>
          <p:nvPr/>
        </p:nvSpPr>
        <p:spPr>
          <a:xfrm>
            <a:off x="6031438" y="1844825"/>
            <a:ext cx="2140961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790700" y="4394200"/>
            <a:ext cx="6696075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5000628" y="4357694"/>
            <a:ext cx="2088232" cy="186204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كـ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4067944" y="4365104"/>
            <a:ext cx="1872208" cy="186204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ـتَـ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2714612" y="4357694"/>
            <a:ext cx="1872208" cy="186204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ـبَ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7406534" y="836713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ك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6656176" y="830043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كـ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5508104" y="830043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6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ـتـ</a:t>
            </a:r>
            <a:endParaRPr lang="ar-SA" sz="80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4757746" y="836713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ت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3711292" y="836713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ب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2960934" y="830043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0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ـب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748343" y="412481"/>
            <a:ext cx="1008929" cy="1008112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5" name="نجمة ذات 5 نقاط 4"/>
          <p:cNvSpPr/>
          <p:nvPr/>
        </p:nvSpPr>
        <p:spPr>
          <a:xfrm rot="19560562">
            <a:off x="211146" y="1187751"/>
            <a:ext cx="1899960" cy="1692192"/>
          </a:xfrm>
          <a:prstGeom prst="star5">
            <a:avLst>
              <a:gd name="adj" fmla="val 23226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600" b="1" dirty="0">
                <a:solidFill>
                  <a:srgbClr val="C00000"/>
                </a:solidFill>
              </a:rPr>
              <a:t>رائع</a:t>
            </a:r>
          </a:p>
        </p:txBody>
      </p:sp>
      <p:pic>
        <p:nvPicPr>
          <p:cNvPr id="101404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993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94 -0.00972 L 0.08368 -0.3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-1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-0.02361 -0.3247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0" y="-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L -0.0566 -0.3236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4" name="مكعب 13"/>
          <p:cNvSpPr/>
          <p:nvPr/>
        </p:nvSpPr>
        <p:spPr>
          <a:xfrm>
            <a:off x="2421799" y="1822925"/>
            <a:ext cx="2017858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5" name="مكعب 14"/>
          <p:cNvSpPr/>
          <p:nvPr/>
        </p:nvSpPr>
        <p:spPr>
          <a:xfrm>
            <a:off x="4105618" y="1844466"/>
            <a:ext cx="2214670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6" name="مكعب 15"/>
          <p:cNvSpPr/>
          <p:nvPr/>
        </p:nvSpPr>
        <p:spPr>
          <a:xfrm>
            <a:off x="6031438" y="1844825"/>
            <a:ext cx="2140961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790700" y="4394200"/>
            <a:ext cx="6696075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5148064" y="4437112"/>
            <a:ext cx="2016224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عَـ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3995936" y="4437112"/>
            <a:ext cx="2068931" cy="186204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 err="1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ـمِـ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2915816" y="4437112"/>
            <a:ext cx="1872208" cy="186204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ـلَ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6647743" y="839923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ع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7378879" y="838318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عـ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5508104" y="846379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2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ـمـ</a:t>
            </a:r>
            <a:endParaRPr lang="ar-SA" sz="80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4779090" y="830043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م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3730643" y="780282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ل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2959022" y="767328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ـل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748343" y="412481"/>
            <a:ext cx="1008929" cy="1008112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5" name="نجمة ذات 5 نقاط 4"/>
          <p:cNvSpPr/>
          <p:nvPr/>
        </p:nvSpPr>
        <p:spPr>
          <a:xfrm rot="19560562">
            <a:off x="211146" y="1187751"/>
            <a:ext cx="1899960" cy="1692192"/>
          </a:xfrm>
          <a:prstGeom prst="star5">
            <a:avLst>
              <a:gd name="adj" fmla="val 23226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800" b="1" dirty="0">
                <a:solidFill>
                  <a:srgbClr val="C00000"/>
                </a:solidFill>
              </a:rPr>
              <a:t>ممتاز</a:t>
            </a:r>
          </a:p>
        </p:txBody>
      </p:sp>
      <p:pic>
        <p:nvPicPr>
          <p:cNvPr id="102428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29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4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777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0.02187 -0.315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4" y="-1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-0.0342 -0.3351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-0.08663 -0.3245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4" name="مكعب 13"/>
          <p:cNvSpPr/>
          <p:nvPr/>
        </p:nvSpPr>
        <p:spPr>
          <a:xfrm>
            <a:off x="2225330" y="1822925"/>
            <a:ext cx="2017858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5" name="مكعب 14"/>
          <p:cNvSpPr/>
          <p:nvPr/>
        </p:nvSpPr>
        <p:spPr>
          <a:xfrm>
            <a:off x="3909149" y="1844466"/>
            <a:ext cx="2338590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6" name="مكعب 15"/>
          <p:cNvSpPr/>
          <p:nvPr/>
        </p:nvSpPr>
        <p:spPr>
          <a:xfrm>
            <a:off x="5915695" y="1844825"/>
            <a:ext cx="2375338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790700" y="4394200"/>
            <a:ext cx="6500813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4860032" y="4221088"/>
            <a:ext cx="2088232" cy="186204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سَـ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3707904" y="4221088"/>
            <a:ext cx="2019716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ـهِـ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2555776" y="4221088"/>
            <a:ext cx="1872208" cy="186204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ـرَ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7425244" y="832918"/>
            <a:ext cx="81916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س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6516216" y="832918"/>
            <a:ext cx="877488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سـ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5360629" y="830043"/>
            <a:ext cx="887110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ـهـ</a:t>
            </a:r>
            <a:endParaRPr lang="ar-SA" sz="80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4446699" y="836713"/>
            <a:ext cx="913929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هـ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3552898" y="836713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ر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2802540" y="830043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ـر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748343" y="412481"/>
            <a:ext cx="1008929" cy="1008112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5" name="نجمة ذات 5 نقاط 4"/>
          <p:cNvSpPr/>
          <p:nvPr/>
        </p:nvSpPr>
        <p:spPr>
          <a:xfrm rot="19560562">
            <a:off x="211146" y="1187751"/>
            <a:ext cx="1899960" cy="1692192"/>
          </a:xfrm>
          <a:prstGeom prst="star5">
            <a:avLst>
              <a:gd name="adj" fmla="val 23226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400" b="1" dirty="0">
                <a:solidFill>
                  <a:srgbClr val="C00000"/>
                </a:solidFill>
              </a:rPr>
              <a:t>احسنت</a:t>
            </a:r>
          </a:p>
        </p:txBody>
      </p:sp>
      <p:pic>
        <p:nvPicPr>
          <p:cNvPr id="103452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53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4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2283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9711E-6 L 0.04149 -0.30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-154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32948E-6 L -0.00816 -0.3179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-159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-0.07864 -0.3141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" y="-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4" name="مكعب 13"/>
          <p:cNvSpPr/>
          <p:nvPr/>
        </p:nvSpPr>
        <p:spPr>
          <a:xfrm>
            <a:off x="2225330" y="1822925"/>
            <a:ext cx="2017858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5" name="مكعب 14"/>
          <p:cNvSpPr/>
          <p:nvPr/>
        </p:nvSpPr>
        <p:spPr>
          <a:xfrm>
            <a:off x="3909149" y="1844466"/>
            <a:ext cx="2338590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6" name="مكعب 15"/>
          <p:cNvSpPr/>
          <p:nvPr/>
        </p:nvSpPr>
        <p:spPr>
          <a:xfrm>
            <a:off x="5915695" y="1844825"/>
            <a:ext cx="2375338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790700" y="4394200"/>
            <a:ext cx="6500813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4572000" y="4365104"/>
            <a:ext cx="2088232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تَــ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3143240" y="4357694"/>
            <a:ext cx="2068931" cy="1848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ـا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2571736" y="4373783"/>
            <a:ext cx="1402158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ج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7425244" y="832918"/>
            <a:ext cx="81916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ت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6516216" y="832918"/>
            <a:ext cx="877488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تـ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4623444" y="838853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ـا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5357989" y="838853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ا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3428992" y="785794"/>
            <a:ext cx="782500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ـج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2714612" y="785794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ج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748343" y="412481"/>
            <a:ext cx="1008929" cy="1008112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5" name="نجمة ذات 5 نقاط 4"/>
          <p:cNvSpPr/>
          <p:nvPr/>
        </p:nvSpPr>
        <p:spPr>
          <a:xfrm rot="19560562">
            <a:off x="211146" y="1187751"/>
            <a:ext cx="1899960" cy="1692192"/>
          </a:xfrm>
          <a:prstGeom prst="star5">
            <a:avLst>
              <a:gd name="adj" fmla="val 23226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600" b="1" dirty="0">
                <a:solidFill>
                  <a:srgbClr val="C00000"/>
                </a:solidFill>
              </a:rPr>
              <a:t>رائع</a:t>
            </a:r>
          </a:p>
        </p:txBody>
      </p:sp>
      <p:pic>
        <p:nvPicPr>
          <p:cNvPr id="104476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477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4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382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41 -0.01065 L 0.14202 -0.324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79 0.00139 L 0.01163 -0.3164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" y="-15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02899 -0.3152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0" y="-1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4" name="مكعب 13"/>
          <p:cNvSpPr/>
          <p:nvPr/>
        </p:nvSpPr>
        <p:spPr>
          <a:xfrm>
            <a:off x="2225330" y="1822925"/>
            <a:ext cx="2017858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5" name="مكعب 14"/>
          <p:cNvSpPr/>
          <p:nvPr/>
        </p:nvSpPr>
        <p:spPr>
          <a:xfrm>
            <a:off x="3909149" y="1844466"/>
            <a:ext cx="2338590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6" name="مكعب 15"/>
          <p:cNvSpPr/>
          <p:nvPr/>
        </p:nvSpPr>
        <p:spPr>
          <a:xfrm>
            <a:off x="5915695" y="1844825"/>
            <a:ext cx="2375338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954213" y="4394200"/>
            <a:ext cx="6499225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4929190" y="4357694"/>
            <a:ext cx="2088232" cy="186204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صَـ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3275856" y="4365104"/>
            <a:ext cx="2068931" cy="186204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ـيْـ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2411760" y="4365104"/>
            <a:ext cx="1872208" cy="186204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15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ـد</a:t>
            </a:r>
            <a:endParaRPr lang="ar-SA" dirty="0">
              <a:latin typeface="+mn-lt"/>
              <a:cs typeface="+mn-cs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6549574" y="832918"/>
            <a:ext cx="81916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ص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7368738" y="832918"/>
            <a:ext cx="877488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صـ</a:t>
            </a:r>
            <a:endParaRPr lang="ar-SA" sz="13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5295286" y="830043"/>
            <a:ext cx="887110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ـيـ</a:t>
            </a:r>
            <a:endParaRPr lang="ar-SA" sz="8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4544928" y="836713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ي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3552898" y="836713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د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2802540" y="830043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ـد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748343" y="412481"/>
            <a:ext cx="1008929" cy="1008112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5" name="نجمة ذات 5 نقاط 4"/>
          <p:cNvSpPr/>
          <p:nvPr/>
        </p:nvSpPr>
        <p:spPr>
          <a:xfrm rot="19560562">
            <a:off x="211146" y="1187751"/>
            <a:ext cx="1899960" cy="1692192"/>
          </a:xfrm>
          <a:prstGeom prst="star5">
            <a:avLst>
              <a:gd name="adj" fmla="val 23226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800" b="1" dirty="0">
                <a:solidFill>
                  <a:srgbClr val="C00000"/>
                </a:solidFill>
              </a:rPr>
              <a:t>ممتاز</a:t>
            </a:r>
          </a:p>
        </p:txBody>
      </p:sp>
      <p:pic>
        <p:nvPicPr>
          <p:cNvPr id="105501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6315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2222E-6 L 0.07483 -0.3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0" y="-1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007 L 0.02865 -0.3141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-0.07084 -0.3148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8158616" y="825231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عـ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7408258" y="818561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ع</a:t>
            </a:r>
            <a:endParaRPr lang="ar-SA" sz="287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5767378" y="818561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ب</a:t>
            </a:r>
            <a:endParaRPr lang="ar-SA" sz="80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6489806" y="818561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6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ـبـ</a:t>
            </a:r>
            <a:endParaRPr lang="ar-SA" sz="80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4036728" y="825231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6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ـيـ</a:t>
            </a:r>
            <a:endParaRPr lang="ar-SA" sz="80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4754157" y="808489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ي</a:t>
            </a:r>
            <a:endParaRPr lang="ar-SA" sz="23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960746" y="207383"/>
            <a:ext cx="799321" cy="871913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2" name="مكعب 21"/>
          <p:cNvSpPr/>
          <p:nvPr/>
        </p:nvSpPr>
        <p:spPr>
          <a:xfrm>
            <a:off x="1858808" y="1872930"/>
            <a:ext cx="2017858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3" name="مكعب 22"/>
          <p:cNvSpPr/>
          <p:nvPr/>
        </p:nvSpPr>
        <p:spPr>
          <a:xfrm>
            <a:off x="3514992" y="1872930"/>
            <a:ext cx="1996923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4" name="مكعب 23"/>
          <p:cNvSpPr/>
          <p:nvPr/>
        </p:nvSpPr>
        <p:spPr>
          <a:xfrm>
            <a:off x="5171176" y="1873289"/>
            <a:ext cx="2017858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5" name="مكعب 24"/>
          <p:cNvSpPr/>
          <p:nvPr/>
        </p:nvSpPr>
        <p:spPr>
          <a:xfrm>
            <a:off x="6841105" y="1854395"/>
            <a:ext cx="2017858" cy="2088232"/>
          </a:xfrm>
          <a:prstGeom prst="cube">
            <a:avLst/>
          </a:prstGeom>
          <a:solidFill>
            <a:srgbClr val="FF9F9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3140168" y="808489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ـر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2389810" y="818561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ر</a:t>
            </a:r>
            <a:endParaRPr lang="ar-SA" sz="23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760538" y="4425950"/>
            <a:ext cx="7067550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5929322" y="4572008"/>
            <a:ext cx="1792142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عَــ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4643438" y="4572008"/>
            <a:ext cx="1670746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ـبِـ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3714744" y="4572008"/>
            <a:ext cx="162185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ـيْـ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2643174" y="4572008"/>
            <a:ext cx="162185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ـر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5" name="نجمة ذات 5 نقاط 4"/>
          <p:cNvSpPr/>
          <p:nvPr/>
        </p:nvSpPr>
        <p:spPr>
          <a:xfrm rot="20183421">
            <a:off x="243763" y="830497"/>
            <a:ext cx="1737632" cy="1580444"/>
          </a:xfrm>
          <a:prstGeom prst="star5">
            <a:avLst>
              <a:gd name="adj" fmla="val 26917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600" b="1" dirty="0">
                <a:solidFill>
                  <a:srgbClr val="C00000"/>
                </a:solidFill>
              </a:rPr>
              <a:t>رائع</a:t>
            </a:r>
          </a:p>
        </p:txBody>
      </p:sp>
      <p:pic>
        <p:nvPicPr>
          <p:cNvPr id="106530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7127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0.09219 -0.324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54 -0.00023 L 0.05816 -0.3152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" y="-1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L -0.03438 -0.313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7.40741E-7 L -0.09045 -0.31389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" y="-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11" grpId="0"/>
      <p:bldP spid="12" grpId="0"/>
      <p:bldP spid="13" grpId="0"/>
      <p:bldP spid="28" grpId="0"/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7399178" y="842800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يـ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8108192" y="825645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ي</a:t>
            </a:r>
            <a:endParaRPr lang="ar-SA" sz="287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5702401" y="883973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ر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6437219" y="864818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ـر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4074619" y="865177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مـ</a:t>
            </a:r>
            <a:endParaRPr lang="ar-SA" sz="72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4791835" y="864818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م</a:t>
            </a:r>
            <a:endParaRPr lang="ar-SA" sz="23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960746" y="207383"/>
            <a:ext cx="799321" cy="871913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2" name="مكعب 21"/>
          <p:cNvSpPr/>
          <p:nvPr/>
        </p:nvSpPr>
        <p:spPr>
          <a:xfrm>
            <a:off x="1858808" y="1872930"/>
            <a:ext cx="2017858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3" name="مكعب 22"/>
          <p:cNvSpPr/>
          <p:nvPr/>
        </p:nvSpPr>
        <p:spPr>
          <a:xfrm>
            <a:off x="3514992" y="1872930"/>
            <a:ext cx="1996923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4" name="مكعب 23"/>
          <p:cNvSpPr/>
          <p:nvPr/>
        </p:nvSpPr>
        <p:spPr>
          <a:xfrm>
            <a:off x="5171176" y="1873289"/>
            <a:ext cx="2017858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5" name="مكعب 24"/>
          <p:cNvSpPr/>
          <p:nvPr/>
        </p:nvSpPr>
        <p:spPr>
          <a:xfrm>
            <a:off x="6841105" y="1854395"/>
            <a:ext cx="2017858" cy="2088232"/>
          </a:xfrm>
          <a:prstGeom prst="cube">
            <a:avLst/>
          </a:prstGeom>
          <a:solidFill>
            <a:srgbClr val="FF9F9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3140168" y="846283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0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ـي</a:t>
            </a:r>
            <a:endParaRPr lang="ar-SA" sz="8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2389810" y="846283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ي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760538" y="4425950"/>
            <a:ext cx="7067550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5292080" y="4437112"/>
            <a:ext cx="1792142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يَــ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4572000" y="4437112"/>
            <a:ext cx="1813377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ــرْ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3059832" y="4437112"/>
            <a:ext cx="1799013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مِــ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2483768" y="4437112"/>
            <a:ext cx="162185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ـي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5" name="نجمة ذات 5 نقاط 4"/>
          <p:cNvSpPr/>
          <p:nvPr/>
        </p:nvSpPr>
        <p:spPr>
          <a:xfrm rot="20183421">
            <a:off x="243763" y="830497"/>
            <a:ext cx="1737632" cy="1580444"/>
          </a:xfrm>
          <a:prstGeom prst="star5">
            <a:avLst>
              <a:gd name="adj" fmla="val 26917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400" b="1" dirty="0">
                <a:solidFill>
                  <a:srgbClr val="C00000"/>
                </a:solidFill>
              </a:rPr>
              <a:t>مدهش</a:t>
            </a:r>
          </a:p>
        </p:txBody>
      </p:sp>
      <p:pic>
        <p:nvPicPr>
          <p:cNvPr id="107554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7555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4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4039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95 0.01019 L 0.13038 -0.304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00" y="-1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261 0.01528 L 0.04254 -0.2942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" y="-1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41 -0.00023 L 0.0118 -0.2942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0" y="-1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07291 -0.29421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0" y="-1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11" grpId="0"/>
      <p:bldP spid="12" grpId="0"/>
      <p:bldP spid="13" grpId="0"/>
      <p:bldP spid="28" grpId="0"/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8205426" y="825500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0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خـ</a:t>
            </a:r>
            <a:endParaRPr lang="ar-SA" sz="8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7485346" y="825593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خ</a:t>
            </a:r>
            <a:endParaRPr lang="ar-SA" sz="287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5724128" y="865177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66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ا</a:t>
            </a:r>
            <a:endParaRPr lang="ar-SA" sz="23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6438579" y="855562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66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ـا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4074619" y="865177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لـ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4791835" y="864818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5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ل</a:t>
            </a:r>
            <a:endParaRPr lang="ar-SA" sz="287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960746" y="207383"/>
            <a:ext cx="799321" cy="871913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2" name="مكعب 21"/>
          <p:cNvSpPr/>
          <p:nvPr/>
        </p:nvSpPr>
        <p:spPr>
          <a:xfrm>
            <a:off x="1858808" y="1872930"/>
            <a:ext cx="2017858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3" name="مكعب 22"/>
          <p:cNvSpPr/>
          <p:nvPr/>
        </p:nvSpPr>
        <p:spPr>
          <a:xfrm>
            <a:off x="3514992" y="1872930"/>
            <a:ext cx="1996923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4" name="مكعب 23"/>
          <p:cNvSpPr/>
          <p:nvPr/>
        </p:nvSpPr>
        <p:spPr>
          <a:xfrm>
            <a:off x="5171176" y="1873289"/>
            <a:ext cx="2017858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5" name="مكعب 24"/>
          <p:cNvSpPr/>
          <p:nvPr/>
        </p:nvSpPr>
        <p:spPr>
          <a:xfrm>
            <a:off x="6841104" y="1854395"/>
            <a:ext cx="2123383" cy="2088232"/>
          </a:xfrm>
          <a:prstGeom prst="cube">
            <a:avLst/>
          </a:prstGeom>
          <a:solidFill>
            <a:srgbClr val="FF9F9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2411760" y="870584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ـد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3142247" y="870584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د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979712" y="4297362"/>
            <a:ext cx="6848376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4932040" y="4365104"/>
            <a:ext cx="2093534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خـَـ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4572000" y="4365104"/>
            <a:ext cx="1560496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ــا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3275856" y="4365104"/>
            <a:ext cx="1799013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لـِـ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2807276" y="4365104"/>
            <a:ext cx="1621850" cy="1483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ـد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5" name="نجمة ذات 5 نقاط 4"/>
          <p:cNvSpPr/>
          <p:nvPr/>
        </p:nvSpPr>
        <p:spPr>
          <a:xfrm rot="20183421">
            <a:off x="243763" y="830497"/>
            <a:ext cx="1737632" cy="1580444"/>
          </a:xfrm>
          <a:prstGeom prst="star5">
            <a:avLst>
              <a:gd name="adj" fmla="val 26917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200" b="1" dirty="0">
                <a:solidFill>
                  <a:srgbClr val="C00000"/>
                </a:solidFill>
              </a:rPr>
              <a:t>ممتاز</a:t>
            </a:r>
          </a:p>
        </p:txBody>
      </p:sp>
      <p:pic>
        <p:nvPicPr>
          <p:cNvPr id="108578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8579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4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844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85 0.00625 L 0.1375 -0.294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0" y="-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17 0.01991 L 0.03282 -0.283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" y="-1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22 0.00903 L -0.03542 -0.2944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0" y="-1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11 -0.00394 L -0.16337 -0.28658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0" y="-1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11" grpId="0"/>
      <p:bldP spid="12" grpId="0"/>
      <p:bldP spid="13" grpId="0"/>
      <p:bldP spid="28" grpId="0"/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7402861" y="840294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صـ</a:t>
            </a:r>
            <a:endParaRPr lang="ar-SA" sz="72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8138883" y="842627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ص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5724128" y="857080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60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و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6438579" y="855562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ـو</a:t>
            </a:r>
            <a:endParaRPr lang="ar-SA" sz="13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4783633" y="848038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ر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4039308" y="857080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ـر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960746" y="207383"/>
            <a:ext cx="799321" cy="871913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2" name="مكعب 21"/>
          <p:cNvSpPr/>
          <p:nvPr/>
        </p:nvSpPr>
        <p:spPr>
          <a:xfrm>
            <a:off x="1858808" y="1872930"/>
            <a:ext cx="2017858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3" name="مكعب 22"/>
          <p:cNvSpPr/>
          <p:nvPr/>
        </p:nvSpPr>
        <p:spPr>
          <a:xfrm>
            <a:off x="3514992" y="1872930"/>
            <a:ext cx="1996923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4" name="مكعب 23"/>
          <p:cNvSpPr/>
          <p:nvPr/>
        </p:nvSpPr>
        <p:spPr>
          <a:xfrm>
            <a:off x="5171176" y="1873289"/>
            <a:ext cx="2017858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5" name="مكعب 24"/>
          <p:cNvSpPr/>
          <p:nvPr/>
        </p:nvSpPr>
        <p:spPr>
          <a:xfrm>
            <a:off x="6841105" y="1854395"/>
            <a:ext cx="2017858" cy="2088232"/>
          </a:xfrm>
          <a:prstGeom prst="cube">
            <a:avLst/>
          </a:prstGeom>
          <a:solidFill>
            <a:srgbClr val="FF9F9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3150810" y="863864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ـة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2395036" y="865177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ة</a:t>
            </a:r>
            <a:endParaRPr lang="ar-SA" sz="23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858809" y="4425950"/>
            <a:ext cx="6458104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5146342" y="4523924"/>
            <a:ext cx="1960648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صُـ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4071934" y="4500570"/>
            <a:ext cx="1796389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ـو</a:t>
            </a:r>
            <a:endParaRPr lang="ar-SA" sz="1400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3682648" y="4523924"/>
            <a:ext cx="899507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رَ</a:t>
            </a:r>
            <a:endParaRPr lang="ar-SA" sz="1400" dirty="0">
              <a:latin typeface="+mn-lt"/>
              <a:cs typeface="+mn-cs"/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2220141" y="4572008"/>
            <a:ext cx="162185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ة</a:t>
            </a:r>
            <a:endParaRPr lang="ar-SA" sz="1400" dirty="0">
              <a:latin typeface="+mn-lt"/>
              <a:cs typeface="+mn-cs"/>
            </a:endParaRPr>
          </a:p>
        </p:txBody>
      </p:sp>
      <p:sp>
        <p:nvSpPr>
          <p:cNvPr id="5" name="نجمة ذات 5 نقاط 4"/>
          <p:cNvSpPr/>
          <p:nvPr/>
        </p:nvSpPr>
        <p:spPr>
          <a:xfrm rot="20183421">
            <a:off x="243763" y="830497"/>
            <a:ext cx="1737632" cy="1580444"/>
          </a:xfrm>
          <a:prstGeom prst="star5">
            <a:avLst>
              <a:gd name="adj" fmla="val 26917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200" b="1" dirty="0">
                <a:solidFill>
                  <a:srgbClr val="C00000"/>
                </a:solidFill>
              </a:rPr>
              <a:t>رائع</a:t>
            </a:r>
          </a:p>
        </p:txBody>
      </p:sp>
      <p:pic>
        <p:nvPicPr>
          <p:cNvPr id="109602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9603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4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583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177 0.00996 L 0.1842 -0.294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-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96 0.01135 L 0.10503 -0.2944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3" y="-1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36 -0.00301 L 0.00868 -0.3069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-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16 -0.00926 L -0.05191 -0.3034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3" y="-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11" grpId="0"/>
      <p:bldP spid="12" grpId="0"/>
      <p:bldP spid="13" grpId="0"/>
      <p:bldP spid="28" grpId="0"/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7279910" y="853229"/>
            <a:ext cx="709014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6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ـز</a:t>
            </a:r>
            <a:endParaRPr lang="ar-SA" sz="80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8015932" y="855562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ز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5357818" y="865177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هـ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6143636" y="857232"/>
            <a:ext cx="95638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ـهـ</a:t>
            </a:r>
            <a:endParaRPr lang="ar-SA" sz="13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4429124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ـر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3786182" y="857232"/>
            <a:ext cx="636958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ر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960746" y="207383"/>
            <a:ext cx="799321" cy="871913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2" name="مكعب 21"/>
          <p:cNvSpPr/>
          <p:nvPr/>
        </p:nvSpPr>
        <p:spPr>
          <a:xfrm>
            <a:off x="1714480" y="1872930"/>
            <a:ext cx="1790837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3" name="مكعب 22"/>
          <p:cNvSpPr/>
          <p:nvPr/>
        </p:nvSpPr>
        <p:spPr>
          <a:xfrm>
            <a:off x="3257008" y="1873289"/>
            <a:ext cx="2029372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4" name="مكعب 23"/>
          <p:cNvSpPr/>
          <p:nvPr/>
        </p:nvSpPr>
        <p:spPr>
          <a:xfrm>
            <a:off x="4929190" y="1854395"/>
            <a:ext cx="2143140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5" name="مكعب 24"/>
          <p:cNvSpPr/>
          <p:nvPr/>
        </p:nvSpPr>
        <p:spPr>
          <a:xfrm>
            <a:off x="6715140" y="1854395"/>
            <a:ext cx="2143823" cy="2088232"/>
          </a:xfrm>
          <a:prstGeom prst="cube">
            <a:avLst/>
          </a:prstGeom>
          <a:solidFill>
            <a:srgbClr val="FF9F9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2786050" y="863864"/>
            <a:ext cx="719267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ـة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2146727" y="865177"/>
            <a:ext cx="63932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ة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2195736" y="4221088"/>
            <a:ext cx="6116153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6616012" y="4509120"/>
            <a:ext cx="78073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زَ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3851920" y="4509120"/>
            <a:ext cx="143999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ـرَ</a:t>
            </a:r>
            <a:endParaRPr lang="ar-SA" sz="1400" dirty="0">
              <a:latin typeface="+mn-lt"/>
              <a:cs typeface="+mn-cs"/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2446083" y="3284983"/>
            <a:ext cx="162185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8800" b="1" dirty="0" smtClean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ae_AlMohanad" pitchFamily="18" charset="-7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ة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5" name="نجمة ذات 5 نقاط 4"/>
          <p:cNvSpPr/>
          <p:nvPr/>
        </p:nvSpPr>
        <p:spPr>
          <a:xfrm rot="20183421">
            <a:off x="243763" y="830497"/>
            <a:ext cx="1737632" cy="1580444"/>
          </a:xfrm>
          <a:prstGeom prst="star5">
            <a:avLst>
              <a:gd name="adj" fmla="val 26917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800" b="1" dirty="0">
                <a:solidFill>
                  <a:srgbClr val="C00000"/>
                </a:solidFill>
              </a:rPr>
              <a:t>أنجزت</a:t>
            </a:r>
          </a:p>
        </p:txBody>
      </p:sp>
      <p:sp>
        <p:nvSpPr>
          <p:cNvPr id="12" name="مستطيل 11"/>
          <p:cNvSpPr/>
          <p:nvPr/>
        </p:nvSpPr>
        <p:spPr>
          <a:xfrm>
            <a:off x="4699472" y="4509120"/>
            <a:ext cx="210782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هْــ</a:t>
            </a:r>
            <a:endParaRPr lang="ar-SA" sz="1600" dirty="0">
              <a:latin typeface="+mn-lt"/>
              <a:cs typeface="+mn-cs"/>
            </a:endParaRPr>
          </a:p>
        </p:txBody>
      </p:sp>
      <p:pic>
        <p:nvPicPr>
          <p:cNvPr id="110627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842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4 0.02081 L 0.03211 -0.294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8" y="-157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-0.01893 -0.2840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5" y="-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-0.08646 -0.2840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3" y="-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104 0.09584 L -0.09236 -0.225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70" y="-1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11" grpId="0"/>
      <p:bldP spid="13" grpId="0"/>
      <p:bldP spid="28" grpId="0"/>
      <p:bldP spid="5" grpId="0" animBg="1"/>
      <p:bldP spid="5" grpId="1" animBg="1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D9F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7215206" y="853229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2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ـص</a:t>
            </a:r>
            <a:endParaRPr lang="ar-SA" sz="72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8015932" y="855562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ص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5357818" y="865177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ن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6143636" y="857232"/>
            <a:ext cx="95638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ـنـ</a:t>
            </a:r>
            <a:endParaRPr lang="ar-SA" sz="13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4429124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ـد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3786182" y="857232"/>
            <a:ext cx="636958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د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1246466" y="4159274"/>
            <a:ext cx="799321" cy="871913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2786050" y="863864"/>
            <a:ext cx="719267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ـو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2146727" y="865177"/>
            <a:ext cx="63932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و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2195736" y="4221088"/>
            <a:ext cx="6116153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5" name="نجمة ذات 5 نقاط 4"/>
          <p:cNvSpPr/>
          <p:nvPr/>
        </p:nvSpPr>
        <p:spPr>
          <a:xfrm rot="20183421">
            <a:off x="529483" y="4782388"/>
            <a:ext cx="1737632" cy="1580444"/>
          </a:xfrm>
          <a:prstGeom prst="star5">
            <a:avLst>
              <a:gd name="adj" fmla="val 26917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800" b="1" dirty="0" smtClean="0">
                <a:solidFill>
                  <a:srgbClr val="C00000"/>
                </a:solidFill>
              </a:rPr>
              <a:t>ممتاز</a:t>
            </a:r>
            <a:endParaRPr lang="ar-SA" sz="2800" b="1" dirty="0">
              <a:solidFill>
                <a:srgbClr val="C00000"/>
              </a:solidFill>
            </a:endParaRPr>
          </a:p>
        </p:txBody>
      </p:sp>
      <p:pic>
        <p:nvPicPr>
          <p:cNvPr id="110626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مكعب 29"/>
          <p:cNvSpPr/>
          <p:nvPr/>
        </p:nvSpPr>
        <p:spPr>
          <a:xfrm>
            <a:off x="285720" y="1841798"/>
            <a:ext cx="1790837" cy="2088232"/>
          </a:xfrm>
          <a:prstGeom prst="cube">
            <a:avLst/>
          </a:prstGeom>
          <a:solidFill>
            <a:schemeClr val="bg2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2" name="مكعب 21"/>
          <p:cNvSpPr/>
          <p:nvPr/>
        </p:nvSpPr>
        <p:spPr>
          <a:xfrm>
            <a:off x="1785918" y="1857364"/>
            <a:ext cx="1790837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3" name="مكعب 22"/>
          <p:cNvSpPr/>
          <p:nvPr/>
        </p:nvSpPr>
        <p:spPr>
          <a:xfrm>
            <a:off x="3257008" y="1873289"/>
            <a:ext cx="2029372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4" name="مكعب 23"/>
          <p:cNvSpPr/>
          <p:nvPr/>
        </p:nvSpPr>
        <p:spPr>
          <a:xfrm>
            <a:off x="4929190" y="1854395"/>
            <a:ext cx="2143140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5" name="مكعب 24"/>
          <p:cNvSpPr/>
          <p:nvPr/>
        </p:nvSpPr>
        <p:spPr>
          <a:xfrm>
            <a:off x="6715140" y="1854395"/>
            <a:ext cx="2143823" cy="2088232"/>
          </a:xfrm>
          <a:prstGeom prst="cube">
            <a:avLst/>
          </a:prstGeom>
          <a:solidFill>
            <a:srgbClr val="FF9F9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31" name="مستطيل 30"/>
          <p:cNvSpPr/>
          <p:nvPr/>
        </p:nvSpPr>
        <p:spPr>
          <a:xfrm>
            <a:off x="1357290" y="785794"/>
            <a:ext cx="719267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ـق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32" name="مستطيل 31"/>
          <p:cNvSpPr/>
          <p:nvPr/>
        </p:nvSpPr>
        <p:spPr>
          <a:xfrm>
            <a:off x="717967" y="787107"/>
            <a:ext cx="63932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ق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6616012" y="4509120"/>
            <a:ext cx="15278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صَـ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4143372" y="4500570"/>
            <a:ext cx="143999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ـدُ</a:t>
            </a:r>
            <a:endParaRPr lang="ar-SA" sz="1400" dirty="0">
              <a:latin typeface="+mn-lt"/>
              <a:cs typeface="+mn-cs"/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3286116" y="4429132"/>
            <a:ext cx="12104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و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5286380" y="4500570"/>
            <a:ext cx="150019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ـنْـ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33" name="مستطيل 32"/>
          <p:cNvSpPr/>
          <p:nvPr/>
        </p:nvSpPr>
        <p:spPr>
          <a:xfrm>
            <a:off x="2500298" y="4429132"/>
            <a:ext cx="12104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ق</a:t>
            </a:r>
            <a:endParaRPr lang="ar-SA" sz="1600" dirty="0">
              <a:latin typeface="+mn-lt"/>
              <a:cs typeface="+mn-cs"/>
            </a:endParaRPr>
          </a:p>
        </p:txBody>
      </p:sp>
      <p:pic>
        <p:nvPicPr>
          <p:cNvPr id="34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842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2257 -0.315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" y="-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902 L -0.0184 -0.2930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" y="-1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-0.08646 -0.2840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3" y="-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-0.15747 -0.29398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-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-0.23333 -0.30371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" y="-1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5" grpId="0" animBg="1"/>
      <p:bldP spid="5" grpId="1" animBg="1"/>
      <p:bldP spid="31" grpId="0" animBg="1"/>
      <p:bldP spid="32" grpId="0" animBg="1"/>
      <p:bldP spid="11" grpId="0"/>
      <p:bldP spid="13" grpId="0"/>
      <p:bldP spid="28" grpId="0"/>
      <p:bldP spid="1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D9F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8072462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0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ـم</a:t>
            </a:r>
            <a:endParaRPr lang="ar-SA" sz="8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7358082" y="857232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م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6286512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ن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5357818" y="857232"/>
            <a:ext cx="95638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ـنـ</a:t>
            </a:r>
            <a:endParaRPr lang="ar-SA" sz="13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4429124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2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ـشـ</a:t>
            </a:r>
            <a:endParaRPr lang="ar-SA" sz="72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3786182" y="857232"/>
            <a:ext cx="636958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ش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1246466" y="4159274"/>
            <a:ext cx="799321" cy="871913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2786050" y="863864"/>
            <a:ext cx="719267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ـا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2146727" y="865177"/>
            <a:ext cx="63932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ا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2195736" y="4221088"/>
            <a:ext cx="6116153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5" name="نجمة ذات 5 نقاط 4"/>
          <p:cNvSpPr/>
          <p:nvPr/>
        </p:nvSpPr>
        <p:spPr>
          <a:xfrm rot="20183421">
            <a:off x="529483" y="4782388"/>
            <a:ext cx="1737632" cy="1580444"/>
          </a:xfrm>
          <a:prstGeom prst="star5">
            <a:avLst>
              <a:gd name="adj" fmla="val 26917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400" b="1" dirty="0" smtClean="0">
                <a:solidFill>
                  <a:srgbClr val="C00000"/>
                </a:solidFill>
              </a:rPr>
              <a:t>أحسنت</a:t>
            </a:r>
            <a:endParaRPr lang="ar-SA" sz="2400" b="1" dirty="0">
              <a:solidFill>
                <a:srgbClr val="C00000"/>
              </a:solidFill>
            </a:endParaRPr>
          </a:p>
        </p:txBody>
      </p:sp>
      <p:pic>
        <p:nvPicPr>
          <p:cNvPr id="110626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0627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4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مكعب 29"/>
          <p:cNvSpPr/>
          <p:nvPr/>
        </p:nvSpPr>
        <p:spPr>
          <a:xfrm>
            <a:off x="285720" y="1841798"/>
            <a:ext cx="1790837" cy="2088232"/>
          </a:xfrm>
          <a:prstGeom prst="cube">
            <a:avLst/>
          </a:prstGeom>
          <a:solidFill>
            <a:schemeClr val="bg2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2" name="مكعب 21"/>
          <p:cNvSpPr/>
          <p:nvPr/>
        </p:nvSpPr>
        <p:spPr>
          <a:xfrm>
            <a:off x="1785918" y="1857364"/>
            <a:ext cx="1790837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3" name="مكعب 22"/>
          <p:cNvSpPr/>
          <p:nvPr/>
        </p:nvSpPr>
        <p:spPr>
          <a:xfrm>
            <a:off x="3257008" y="1873289"/>
            <a:ext cx="2029372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4" name="مكعب 23"/>
          <p:cNvSpPr/>
          <p:nvPr/>
        </p:nvSpPr>
        <p:spPr>
          <a:xfrm>
            <a:off x="4929190" y="1854395"/>
            <a:ext cx="2143140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5" name="مكعب 24"/>
          <p:cNvSpPr/>
          <p:nvPr/>
        </p:nvSpPr>
        <p:spPr>
          <a:xfrm>
            <a:off x="6715140" y="1854395"/>
            <a:ext cx="2143823" cy="2088232"/>
          </a:xfrm>
          <a:prstGeom prst="cube">
            <a:avLst/>
          </a:prstGeom>
          <a:solidFill>
            <a:srgbClr val="FF9F9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31" name="مستطيل 30"/>
          <p:cNvSpPr/>
          <p:nvPr/>
        </p:nvSpPr>
        <p:spPr>
          <a:xfrm>
            <a:off x="710761" y="784481"/>
            <a:ext cx="719267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ـر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32" name="مستطيل 31"/>
          <p:cNvSpPr/>
          <p:nvPr/>
        </p:nvSpPr>
        <p:spPr>
          <a:xfrm>
            <a:off x="1428728" y="785794"/>
            <a:ext cx="63932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ر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6357950" y="4500570"/>
            <a:ext cx="15278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مِـ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4000496" y="4500570"/>
            <a:ext cx="17145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ـشَـ</a:t>
            </a:r>
            <a:endParaRPr lang="ar-SA" sz="1400" dirty="0">
              <a:latin typeface="+mn-lt"/>
              <a:cs typeface="+mn-cs"/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3214678" y="4500570"/>
            <a:ext cx="12104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ـا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5357818" y="4500570"/>
            <a:ext cx="150019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ـنْـ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33" name="مستطيل 32"/>
          <p:cNvSpPr/>
          <p:nvPr/>
        </p:nvSpPr>
        <p:spPr>
          <a:xfrm>
            <a:off x="2357422" y="4429132"/>
            <a:ext cx="12104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ر</a:t>
            </a:r>
            <a:endParaRPr lang="ar-SA" sz="1600" dirty="0">
              <a:latin typeface="+mn-lt"/>
              <a:cs typeface="+mn-cs"/>
            </a:endParaRPr>
          </a:p>
        </p:txBody>
      </p:sp>
      <p:pic>
        <p:nvPicPr>
          <p:cNvPr id="34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842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0441 -0.31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1 -0.01944 L -0.03403 -0.303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2 -0.03009 L -0.10208 -0.3141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0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15399 -0.31412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57 0.02176 L -0.22552 -0.29306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5" grpId="0" animBg="1"/>
      <p:bldP spid="5" grpId="1" animBg="1"/>
      <p:bldP spid="31" grpId="0" animBg="1"/>
      <p:bldP spid="32" grpId="0" animBg="1"/>
      <p:bldP spid="11" grpId="0"/>
      <p:bldP spid="13" grpId="0"/>
      <p:bldP spid="28" grpId="0"/>
      <p:bldP spid="1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D9F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8072462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0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بـ</a:t>
            </a:r>
            <a:endParaRPr lang="ar-SA" sz="8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7358082" y="857232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ب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6286512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س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5429257" y="857232"/>
            <a:ext cx="928694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0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ـسـ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4429124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6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ـتـ</a:t>
            </a:r>
            <a:endParaRPr lang="ar-SA" sz="80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3786182" y="857232"/>
            <a:ext cx="636958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ت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1246466" y="4159274"/>
            <a:ext cx="799321" cy="871913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2786050" y="863864"/>
            <a:ext cx="719267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ـا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2146727" y="865177"/>
            <a:ext cx="63932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ا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2195736" y="4221088"/>
            <a:ext cx="6116153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5" name="نجمة ذات 5 نقاط 4"/>
          <p:cNvSpPr/>
          <p:nvPr/>
        </p:nvSpPr>
        <p:spPr>
          <a:xfrm rot="20183421">
            <a:off x="529483" y="4782388"/>
            <a:ext cx="1737632" cy="1580444"/>
          </a:xfrm>
          <a:prstGeom prst="star5">
            <a:avLst>
              <a:gd name="adj" fmla="val 26917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200" b="1" dirty="0" smtClean="0">
                <a:solidFill>
                  <a:srgbClr val="C00000"/>
                </a:solidFill>
              </a:rPr>
              <a:t>رائع</a:t>
            </a:r>
            <a:endParaRPr lang="ar-SA" sz="3200" b="1" dirty="0">
              <a:solidFill>
                <a:srgbClr val="C00000"/>
              </a:solidFill>
            </a:endParaRPr>
          </a:p>
        </p:txBody>
      </p:sp>
      <p:pic>
        <p:nvPicPr>
          <p:cNvPr id="110626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0627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4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مكعب 29"/>
          <p:cNvSpPr/>
          <p:nvPr/>
        </p:nvSpPr>
        <p:spPr>
          <a:xfrm>
            <a:off x="285720" y="1841798"/>
            <a:ext cx="1790837" cy="2088232"/>
          </a:xfrm>
          <a:prstGeom prst="cube">
            <a:avLst/>
          </a:prstGeom>
          <a:solidFill>
            <a:schemeClr val="bg2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2" name="مكعب 21"/>
          <p:cNvSpPr/>
          <p:nvPr/>
        </p:nvSpPr>
        <p:spPr>
          <a:xfrm>
            <a:off x="1785918" y="1857364"/>
            <a:ext cx="1790837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3" name="مكعب 22"/>
          <p:cNvSpPr/>
          <p:nvPr/>
        </p:nvSpPr>
        <p:spPr>
          <a:xfrm>
            <a:off x="3257008" y="1873289"/>
            <a:ext cx="2029372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4" name="مكعب 23"/>
          <p:cNvSpPr/>
          <p:nvPr/>
        </p:nvSpPr>
        <p:spPr>
          <a:xfrm>
            <a:off x="4929190" y="1854395"/>
            <a:ext cx="2143140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5" name="مكعب 24"/>
          <p:cNvSpPr/>
          <p:nvPr/>
        </p:nvSpPr>
        <p:spPr>
          <a:xfrm>
            <a:off x="6715140" y="1854395"/>
            <a:ext cx="2143823" cy="2088232"/>
          </a:xfrm>
          <a:prstGeom prst="cube">
            <a:avLst/>
          </a:prstGeom>
          <a:solidFill>
            <a:srgbClr val="FF9F9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31" name="مستطيل 30"/>
          <p:cNvSpPr/>
          <p:nvPr/>
        </p:nvSpPr>
        <p:spPr>
          <a:xfrm>
            <a:off x="710761" y="784481"/>
            <a:ext cx="719267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ـن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32" name="مستطيل 31"/>
          <p:cNvSpPr/>
          <p:nvPr/>
        </p:nvSpPr>
        <p:spPr>
          <a:xfrm>
            <a:off x="1428728" y="785794"/>
            <a:ext cx="63932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ن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6357950" y="4500570"/>
            <a:ext cx="15278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بُـ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4000496" y="4500570"/>
            <a:ext cx="17145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ـتَـ</a:t>
            </a:r>
            <a:endParaRPr lang="ar-SA" sz="1400" dirty="0">
              <a:latin typeface="+mn-lt"/>
              <a:cs typeface="+mn-cs"/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3214678" y="4500570"/>
            <a:ext cx="12104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ـا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5357818" y="4500570"/>
            <a:ext cx="18573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ـسْـ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33" name="مستطيل 32"/>
          <p:cNvSpPr/>
          <p:nvPr/>
        </p:nvSpPr>
        <p:spPr>
          <a:xfrm>
            <a:off x="2357422" y="4429132"/>
            <a:ext cx="12104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ن</a:t>
            </a:r>
            <a:endParaRPr lang="ar-SA" sz="1600" dirty="0">
              <a:latin typeface="+mn-lt"/>
              <a:cs typeface="+mn-cs"/>
            </a:endParaRPr>
          </a:p>
        </p:txBody>
      </p:sp>
      <p:pic>
        <p:nvPicPr>
          <p:cNvPr id="34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842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0441 -0.31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1 -0.01944 L -0.03403 -0.303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2 -0.03009 L -0.10208 -0.3141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0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15399 -0.31412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57 0.02176 L -0.22552 -0.29306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5" grpId="0" animBg="1"/>
      <p:bldP spid="5" grpId="1" animBg="1"/>
      <p:bldP spid="31" grpId="0" animBg="1"/>
      <p:bldP spid="32" grpId="0" animBg="1"/>
      <p:bldP spid="11" grpId="0"/>
      <p:bldP spid="13" grpId="0"/>
      <p:bldP spid="28" grpId="0"/>
      <p:bldP spid="1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D9F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7215206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0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عـ</a:t>
            </a:r>
            <a:endParaRPr lang="ar-SA" sz="8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8001024" y="857232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ع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6286512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ص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5357818" y="857232"/>
            <a:ext cx="100013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0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ـصـ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4429124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6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ـفـ</a:t>
            </a:r>
            <a:endParaRPr lang="ar-SA" sz="80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3786182" y="857232"/>
            <a:ext cx="636958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ف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1246466" y="4159274"/>
            <a:ext cx="799321" cy="871913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2214546" y="857232"/>
            <a:ext cx="719267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ـو</a:t>
            </a: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2928926" y="857232"/>
            <a:ext cx="63932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و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2195736" y="4221088"/>
            <a:ext cx="6116153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5" name="نجمة ذات 5 نقاط 4"/>
          <p:cNvSpPr/>
          <p:nvPr/>
        </p:nvSpPr>
        <p:spPr>
          <a:xfrm rot="20183421">
            <a:off x="529483" y="4782388"/>
            <a:ext cx="1737632" cy="1580444"/>
          </a:xfrm>
          <a:prstGeom prst="star5">
            <a:avLst>
              <a:gd name="adj" fmla="val 26917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400" b="1" dirty="0" smtClean="0">
                <a:solidFill>
                  <a:srgbClr val="C00000"/>
                </a:solidFill>
              </a:rPr>
              <a:t>مدهش</a:t>
            </a:r>
            <a:endParaRPr lang="ar-SA" sz="2400" b="1" dirty="0">
              <a:solidFill>
                <a:srgbClr val="C00000"/>
              </a:solidFill>
            </a:endParaRPr>
          </a:p>
        </p:txBody>
      </p:sp>
      <p:pic>
        <p:nvPicPr>
          <p:cNvPr id="110626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8707" t="8342" r="13274" b="14043"/>
          <a:stretch>
            <a:fillRect/>
          </a:stretch>
        </p:blipFill>
        <p:spPr bwMode="auto">
          <a:xfrm>
            <a:off x="0" y="6169025"/>
            <a:ext cx="8270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0627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4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مكعب 29"/>
          <p:cNvSpPr/>
          <p:nvPr/>
        </p:nvSpPr>
        <p:spPr>
          <a:xfrm>
            <a:off x="285720" y="1841798"/>
            <a:ext cx="1790837" cy="2088232"/>
          </a:xfrm>
          <a:prstGeom prst="cube">
            <a:avLst/>
          </a:prstGeom>
          <a:solidFill>
            <a:schemeClr val="bg2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2" name="مكعب 21"/>
          <p:cNvSpPr/>
          <p:nvPr/>
        </p:nvSpPr>
        <p:spPr>
          <a:xfrm>
            <a:off x="1785918" y="1857364"/>
            <a:ext cx="1790837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3" name="مكعب 22"/>
          <p:cNvSpPr/>
          <p:nvPr/>
        </p:nvSpPr>
        <p:spPr>
          <a:xfrm>
            <a:off x="3257008" y="1873289"/>
            <a:ext cx="2029372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4" name="مكعب 23"/>
          <p:cNvSpPr/>
          <p:nvPr/>
        </p:nvSpPr>
        <p:spPr>
          <a:xfrm>
            <a:off x="4929190" y="1854395"/>
            <a:ext cx="2143140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5" name="مكعب 24"/>
          <p:cNvSpPr/>
          <p:nvPr/>
        </p:nvSpPr>
        <p:spPr>
          <a:xfrm>
            <a:off x="6715141" y="1854395"/>
            <a:ext cx="2071702" cy="2088232"/>
          </a:xfrm>
          <a:prstGeom prst="cube">
            <a:avLst/>
          </a:prstGeom>
          <a:solidFill>
            <a:srgbClr val="FF9F9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31" name="مستطيل 30"/>
          <p:cNvSpPr/>
          <p:nvPr/>
        </p:nvSpPr>
        <p:spPr>
          <a:xfrm>
            <a:off x="710761" y="784481"/>
            <a:ext cx="719267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ـر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32" name="مستطيل 31"/>
          <p:cNvSpPr/>
          <p:nvPr/>
        </p:nvSpPr>
        <p:spPr>
          <a:xfrm>
            <a:off x="1428728" y="785794"/>
            <a:ext cx="63932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ر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6572264" y="4500570"/>
            <a:ext cx="15278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عَـ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4000496" y="4500570"/>
            <a:ext cx="17145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ـفُـ</a:t>
            </a:r>
            <a:endParaRPr lang="ar-SA" sz="1400" dirty="0">
              <a:latin typeface="+mn-lt"/>
              <a:cs typeface="+mn-cs"/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3214678" y="4500570"/>
            <a:ext cx="12104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ـو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5214942" y="4500570"/>
            <a:ext cx="20002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ـصْـ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33" name="مستطيل 32"/>
          <p:cNvSpPr/>
          <p:nvPr/>
        </p:nvSpPr>
        <p:spPr>
          <a:xfrm>
            <a:off x="2357423" y="4429132"/>
            <a:ext cx="107157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ر</a:t>
            </a:r>
            <a:endParaRPr lang="ar-SA" sz="1600" dirty="0">
              <a:latin typeface="+mn-lt"/>
              <a:cs typeface="+mn-cs"/>
            </a:endParaRPr>
          </a:p>
        </p:txBody>
      </p:sp>
      <p:pic>
        <p:nvPicPr>
          <p:cNvPr id="34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842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0441 -0.31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1 -0.03009 L -0.03802 -0.3141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2 -0.03009 L -0.10208 -0.3141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0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15399 -0.31412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57 0.02176 L -0.22552 -0.29306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5" grpId="0" animBg="1"/>
      <p:bldP spid="5" grpId="1" animBg="1"/>
      <p:bldP spid="31" grpId="0" animBg="1"/>
      <p:bldP spid="32" grpId="0" animBg="1"/>
      <p:bldP spid="11" grpId="0"/>
      <p:bldP spid="13" grpId="0"/>
      <p:bldP spid="28" grpId="0"/>
      <p:bldP spid="12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D9F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" name="مستطيل 1"/>
          <p:cNvSpPr/>
          <p:nvPr/>
        </p:nvSpPr>
        <p:spPr>
          <a:xfrm>
            <a:off x="7215206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0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مـ</a:t>
            </a:r>
            <a:endParaRPr lang="ar-SA" sz="8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8001024" y="857232"/>
            <a:ext cx="720080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م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6286512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د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5357818" y="857232"/>
            <a:ext cx="100013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ـد</a:t>
            </a:r>
            <a:endParaRPr lang="ar-SA" sz="13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4429124" y="857232"/>
            <a:ext cx="785818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36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ـر</a:t>
            </a:r>
            <a:endParaRPr lang="ar-SA" sz="80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3786182" y="857232"/>
            <a:ext cx="636958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ر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4" name="وجه ضاحك 3"/>
          <p:cNvSpPr/>
          <p:nvPr/>
        </p:nvSpPr>
        <p:spPr>
          <a:xfrm>
            <a:off x="1246466" y="4159274"/>
            <a:ext cx="799321" cy="871913"/>
          </a:xfrm>
          <a:prstGeom prst="smileyFac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6" name="مستطيل 25"/>
          <p:cNvSpPr/>
          <p:nvPr/>
        </p:nvSpPr>
        <p:spPr>
          <a:xfrm>
            <a:off x="2214546" y="857232"/>
            <a:ext cx="857256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000" b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سـ</a:t>
            </a:r>
            <a:endParaRPr lang="ar-SA" sz="88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3071802" y="857232"/>
            <a:ext cx="63932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س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2195736" y="4221088"/>
            <a:ext cx="6116153" cy="1871663"/>
          </a:xfrm>
          <a:prstGeom prst="roundRect">
            <a:avLst>
              <a:gd name="adj" fmla="val 50000"/>
            </a:avLst>
          </a:prstGeom>
          <a:ln>
            <a:solidFill>
              <a:srgbClr val="C00000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 sz="115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5" name="نجمة ذات 5 نقاط 4"/>
          <p:cNvSpPr/>
          <p:nvPr/>
        </p:nvSpPr>
        <p:spPr>
          <a:xfrm rot="20183421">
            <a:off x="529483" y="4782388"/>
            <a:ext cx="1737632" cy="1580444"/>
          </a:xfrm>
          <a:prstGeom prst="star5">
            <a:avLst>
              <a:gd name="adj" fmla="val 26917"/>
              <a:gd name="hf" fmla="val 105146"/>
              <a:gd name="vf" fmla="val 110557"/>
            </a:avLst>
          </a:prstGeom>
          <a:solidFill>
            <a:srgbClr val="FFFF00"/>
          </a:solidFill>
          <a:ln w="57150"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400" b="1" dirty="0" smtClean="0">
                <a:solidFill>
                  <a:srgbClr val="C00000"/>
                </a:solidFill>
              </a:rPr>
              <a:t>مدهش</a:t>
            </a:r>
            <a:endParaRPr lang="ar-SA" sz="2400" b="1" dirty="0">
              <a:solidFill>
                <a:srgbClr val="C00000"/>
              </a:solidFill>
            </a:endParaRPr>
          </a:p>
        </p:txBody>
      </p:sp>
      <p:pic>
        <p:nvPicPr>
          <p:cNvPr id="110627" name="Picture 3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3" cstate="print"/>
          <a:srcRect l="17297" r="20540" b="22649"/>
          <a:stretch>
            <a:fillRect/>
          </a:stretch>
        </p:blipFill>
        <p:spPr bwMode="auto">
          <a:xfrm>
            <a:off x="8343900" y="6107113"/>
            <a:ext cx="78422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مكعب 29"/>
          <p:cNvSpPr/>
          <p:nvPr/>
        </p:nvSpPr>
        <p:spPr>
          <a:xfrm>
            <a:off x="285720" y="1841798"/>
            <a:ext cx="1790837" cy="2088232"/>
          </a:xfrm>
          <a:prstGeom prst="cube">
            <a:avLst/>
          </a:prstGeom>
          <a:solidFill>
            <a:schemeClr val="bg2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2" name="مكعب 21"/>
          <p:cNvSpPr/>
          <p:nvPr/>
        </p:nvSpPr>
        <p:spPr>
          <a:xfrm>
            <a:off x="1785918" y="1857364"/>
            <a:ext cx="1928826" cy="20882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3" name="مكعب 22"/>
          <p:cNvSpPr/>
          <p:nvPr/>
        </p:nvSpPr>
        <p:spPr>
          <a:xfrm>
            <a:off x="3357554" y="1873289"/>
            <a:ext cx="1928826" cy="2088232"/>
          </a:xfrm>
          <a:prstGeom prst="cube">
            <a:avLst/>
          </a:prstGeom>
          <a:solidFill>
            <a:srgbClr val="C98829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4" name="مكعب 23"/>
          <p:cNvSpPr/>
          <p:nvPr/>
        </p:nvSpPr>
        <p:spPr>
          <a:xfrm>
            <a:off x="4929190" y="1854395"/>
            <a:ext cx="2143140" cy="2088232"/>
          </a:xfrm>
          <a:prstGeom prst="cube">
            <a:avLst/>
          </a:prstGeom>
          <a:solidFill>
            <a:schemeClr val="accent5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5" name="مكعب 24"/>
          <p:cNvSpPr/>
          <p:nvPr/>
        </p:nvSpPr>
        <p:spPr>
          <a:xfrm>
            <a:off x="6715141" y="1854395"/>
            <a:ext cx="2071702" cy="2088232"/>
          </a:xfrm>
          <a:prstGeom prst="cube">
            <a:avLst/>
          </a:prstGeom>
          <a:solidFill>
            <a:srgbClr val="FF9F9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31" name="مستطيل 30"/>
          <p:cNvSpPr/>
          <p:nvPr/>
        </p:nvSpPr>
        <p:spPr>
          <a:xfrm>
            <a:off x="710761" y="784481"/>
            <a:ext cx="719267" cy="10081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ـة</a:t>
            </a:r>
            <a:endParaRPr lang="ar-SA" sz="96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32" name="مستطيل 31"/>
          <p:cNvSpPr/>
          <p:nvPr/>
        </p:nvSpPr>
        <p:spPr>
          <a:xfrm>
            <a:off x="1428728" y="785794"/>
            <a:ext cx="639323" cy="100811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4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ة</a:t>
            </a:r>
            <a:endParaRPr lang="ar-SA" sz="19900" b="1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e_AlMohanad" pitchFamily="18" charset="-78"/>
              <a:cs typeface="ae_AlMohanad" pitchFamily="18" charset="-78"/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6215074" y="4500570"/>
            <a:ext cx="15278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مَـ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4000496" y="4500570"/>
            <a:ext cx="17145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ر</a:t>
            </a:r>
            <a:endParaRPr lang="ar-SA" sz="1400" dirty="0">
              <a:latin typeface="+mn-lt"/>
              <a:cs typeface="+mn-cs"/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3214678" y="4500570"/>
            <a:ext cx="17859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سـ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5214942" y="4500570"/>
            <a:ext cx="150019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e_AlMohanad" pitchFamily="18" charset="-78"/>
                <a:cs typeface="ae_AlMohanad" pitchFamily="18" charset="-78"/>
              </a:rPr>
              <a:t>ـدْ</a:t>
            </a:r>
            <a:endParaRPr lang="ar-SA" sz="1600" dirty="0">
              <a:latin typeface="+mn-lt"/>
              <a:cs typeface="+mn-cs"/>
            </a:endParaRPr>
          </a:p>
        </p:txBody>
      </p:sp>
      <p:sp>
        <p:nvSpPr>
          <p:cNvPr id="33" name="مستطيل 32"/>
          <p:cNvSpPr/>
          <p:nvPr/>
        </p:nvSpPr>
        <p:spPr>
          <a:xfrm>
            <a:off x="2357422" y="4500570"/>
            <a:ext cx="164307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8800" b="1" dirty="0" err="1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ae_AlMohanad" pitchFamily="18" charset="-78"/>
              </a:rPr>
              <a:t>ـة</a:t>
            </a:r>
            <a:endParaRPr lang="ar-SA" sz="1600" dirty="0">
              <a:latin typeface="+mn-lt"/>
              <a:cs typeface="+mn-cs"/>
            </a:endParaRPr>
          </a:p>
        </p:txBody>
      </p:sp>
      <p:pic>
        <p:nvPicPr>
          <p:cNvPr id="34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702" y="0"/>
            <a:ext cx="78939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842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0441 -0.31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01892 -0.2840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57 -0.03958 L -0.09427 -0.3034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0" y="-13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44 -0.01041 L -0.17743 -0.32453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C12"/>
                                      </p:to>
                                    </p:animClr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-0.2441 -0.31482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5" grpId="0" animBg="1"/>
      <p:bldP spid="5" grpId="1" animBg="1"/>
      <p:bldP spid="31" grpId="0" animBg="1"/>
      <p:bldP spid="32" grpId="0" animBg="1"/>
      <p:bldP spid="11" grpId="0"/>
      <p:bldP spid="13" grpId="0"/>
      <p:bldP spid="28" grpId="0"/>
      <p:bldP spid="12" grpId="0"/>
      <p:bldP spid="33" grpId="0"/>
    </p:bldLst>
  </p:timing>
</p:sld>
</file>

<file path=ppt/theme/theme1.xml><?xml version="1.0" encoding="utf-8"?>
<a:theme xmlns:a="http://schemas.openxmlformats.org/drawingml/2006/main" name="تحليل الكلمة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تحليل الكلمة</Template>
  <TotalTime>0</TotalTime>
  <Words>239</Words>
  <Application>Microsoft Office PowerPoint</Application>
  <PresentationFormat>عرض على الشاشة (3:4)‏</PresentationFormat>
  <Paragraphs>203</Paragraphs>
  <Slides>17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17</vt:i4>
      </vt:variant>
    </vt:vector>
  </HeadingPairs>
  <TitlesOfParts>
    <vt:vector size="18" baseType="lpstr">
      <vt:lpstr>تحليل الكلمة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Ahmed-Under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re7ab al8alb</dc:creator>
  <cp:lastModifiedBy>re7ab al8alb</cp:lastModifiedBy>
  <cp:revision>1</cp:revision>
  <dcterms:created xsi:type="dcterms:W3CDTF">2011-12-28T13:28:45Z</dcterms:created>
  <dcterms:modified xsi:type="dcterms:W3CDTF">2011-12-28T13:29:39Z</dcterms:modified>
</cp:coreProperties>
</file>