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77" r:id="rId7"/>
    <p:sldId id="257" r:id="rId8"/>
    <p:sldId id="258" r:id="rId9"/>
    <p:sldId id="259" r:id="rId10"/>
    <p:sldId id="260" r:id="rId11"/>
    <p:sldId id="266" r:id="rId12"/>
    <p:sldId id="267" r:id="rId13"/>
    <p:sldId id="268" r:id="rId14"/>
    <p:sldId id="269" r:id="rId15"/>
    <p:sldId id="270" r:id="rId16"/>
    <p:sldId id="271" r:id="rId17"/>
    <p:sldId id="290" r:id="rId18"/>
    <p:sldId id="291" r:id="rId19"/>
    <p:sldId id="272" r:id="rId20"/>
    <p:sldId id="273" r:id="rId21"/>
    <p:sldId id="274" r:id="rId22"/>
    <p:sldId id="275" r:id="rId23"/>
    <p:sldId id="289" r:id="rId24"/>
    <p:sldId id="276" r:id="rId25"/>
    <p:sldId id="278" r:id="rId26"/>
    <p:sldId id="280" r:id="rId27"/>
    <p:sldId id="282" r:id="rId28"/>
    <p:sldId id="283" r:id="rId29"/>
    <p:sldId id="284" r:id="rId30"/>
    <p:sldId id="285" r:id="rId31"/>
    <p:sldId id="294" r:id="rId32"/>
    <p:sldId id="292" r:id="rId33"/>
    <p:sldId id="293" r:id="rId34"/>
    <p:sldId id="288" r:id="rId35"/>
    <p:sldId id="295" r:id="rId36"/>
    <p:sldId id="296" r:id="rId37"/>
    <p:sldId id="299" r:id="rId38"/>
    <p:sldId id="300" r:id="rId39"/>
    <p:sldId id="301" r:id="rId40"/>
    <p:sldId id="303" r:id="rId41"/>
    <p:sldId id="302" r:id="rId42"/>
    <p:sldId id="297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89C66-9CB2-4E20-8DEB-743E4B6C1E73}" type="datetimeFigureOut">
              <a:rPr lang="fr-FR" smtClean="0"/>
              <a:pPr/>
              <a:t>22/11/2012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127A7-C288-4DF6-8C77-7917531E84A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DADY\Mes%20documents\T&#233;l&#233;chargements\ALLAH%20O%20AKBAR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Israeli%20Anthem.wav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L'hymne%20officiel%20de%20France%20-%20&amp;quot;La%20Marseillaise&amp;quot;.wav" TargetMode="Externa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fr-FR" sz="8000" dirty="0" smtClean="0">
                <a:solidFill>
                  <a:schemeClr val="bg1"/>
                </a:solidFill>
              </a:rPr>
              <a:t>Le </a:t>
            </a:r>
            <a:r>
              <a:rPr lang="fr-FR" sz="8000" dirty="0">
                <a:solidFill>
                  <a:schemeClr val="bg1"/>
                </a:solidFill>
              </a:rPr>
              <a:t>vrai visage du Hamas</a:t>
            </a:r>
          </a:p>
        </p:txBody>
      </p:sp>
      <p:pic>
        <p:nvPicPr>
          <p:cNvPr id="4" name="ALLAH O AKBA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4800" dirty="0">
                <a:solidFill>
                  <a:schemeClr val="bg1"/>
                </a:solidFill>
              </a:rPr>
              <a:t>Le Hamas est un mouvement terroriste </a:t>
            </a:r>
            <a:endParaRPr lang="fr-FR" sz="4800" dirty="0" smtClean="0">
              <a:solidFill>
                <a:schemeClr val="bg1"/>
              </a:solidFill>
            </a:endParaRPr>
          </a:p>
          <a:p>
            <a:pPr algn="ctr"/>
            <a:r>
              <a:rPr lang="fr-FR" sz="4800" dirty="0" smtClean="0">
                <a:solidFill>
                  <a:schemeClr val="bg1"/>
                </a:solidFill>
              </a:rPr>
              <a:t>soutenu </a:t>
            </a:r>
            <a:r>
              <a:rPr lang="fr-FR" sz="4800" dirty="0">
                <a:solidFill>
                  <a:schemeClr val="bg1"/>
                </a:solidFill>
              </a:rPr>
              <a:t>par la population à </a:t>
            </a:r>
            <a:r>
              <a:rPr lang="fr-FR" sz="4800" dirty="0" smtClean="0">
                <a:solidFill>
                  <a:schemeClr val="bg1"/>
                </a:solidFill>
              </a:rPr>
              <a:t>Gaza</a:t>
            </a:r>
            <a:endParaRPr lang="fr-FR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</a:rPr>
              <a:t>Voici le vrai visage </a:t>
            </a:r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du Hamas :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female_suicide_bomber_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68706" y="-1"/>
            <a:ext cx="5739598" cy="6887517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forumbeyrout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13236" y="-1"/>
            <a:ext cx="7575188" cy="6865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</a:rPr>
              <a:t>Ce ne sont pas des enfants de </a:t>
            </a:r>
            <a:r>
              <a:rPr lang="fr-FR" sz="5400" dirty="0" smtClean="0">
                <a:solidFill>
                  <a:schemeClr val="bg1"/>
                </a:solidFill>
              </a:rPr>
              <a:t>cœur,  ni des soldats</a:t>
            </a: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mais </a:t>
            </a:r>
            <a:r>
              <a:rPr lang="fr-FR" sz="5400" dirty="0">
                <a:solidFill>
                  <a:schemeClr val="bg1"/>
                </a:solidFill>
              </a:rPr>
              <a:t>des </a:t>
            </a:r>
            <a:r>
              <a:rPr lang="fr-FR" sz="5400" dirty="0" smtClean="0">
                <a:solidFill>
                  <a:schemeClr val="bg1"/>
                </a:solidFill>
              </a:rPr>
              <a:t>terroristes !!! 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 descr="articles_19114_picture_id_32d25d9b__w278h154q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116632"/>
            <a:ext cx="9099192" cy="666936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Little Suicide bomb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556792"/>
            <a:ext cx="6204410" cy="4104456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moderate hama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41257" cy="6448649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ככ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391721"/>
            <a:ext cx="8690990" cy="6061615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terr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353" y="260648"/>
            <a:ext cx="8967915" cy="6408712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255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5249" y="908720"/>
            <a:ext cx="6263095" cy="5070125"/>
          </a:xfr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עא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91697"/>
            <a:ext cx="8568952" cy="6418443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3" y="260648"/>
            <a:ext cx="9058275" cy="612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 descr="עכ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</a:rPr>
              <a:t>Ce </a:t>
            </a:r>
            <a:r>
              <a:rPr lang="fr-FR" sz="5400" dirty="0" smtClean="0">
                <a:solidFill>
                  <a:schemeClr val="bg1"/>
                </a:solidFill>
              </a:rPr>
              <a:t>sont </a:t>
            </a:r>
            <a:r>
              <a:rPr lang="fr-FR" sz="5400" dirty="0">
                <a:solidFill>
                  <a:schemeClr val="bg1"/>
                </a:solidFill>
              </a:rPr>
              <a:t>des </a:t>
            </a:r>
            <a:r>
              <a:rPr lang="fr-FR" sz="5400" dirty="0" smtClean="0">
                <a:solidFill>
                  <a:schemeClr val="bg1"/>
                </a:solidFill>
              </a:rPr>
              <a:t>barbares 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orig_98acee22a8274ba5b2d1ed40a442ee1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362" y="0"/>
            <a:ext cx="9117638" cy="6907202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terror_jerusalem  _2_161209_37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934" y="692696"/>
            <a:ext cx="8276530" cy="5400600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96184-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0512" cy="6858000"/>
          </a:xfrm>
        </p:spPr>
      </p:pic>
    </p:spTree>
  </p:cSld>
  <p:clrMapOvr>
    <a:masterClrMapping/>
  </p:clrMapOvr>
  <p:transition advClick="0" advTm="3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liquidés par le Hamas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92131"/>
          </a:xfrm>
        </p:spPr>
      </p:pic>
    </p:spTree>
  </p:cSld>
  <p:clrMapOvr>
    <a:masterClrMapping/>
  </p:clrMapOvr>
  <p:transition advClick="0" advTm="3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4056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69040" y="1124744"/>
            <a:ext cx="5539264" cy="4484166"/>
          </a:xfrm>
        </p:spPr>
      </p:pic>
    </p:spTree>
  </p:cSld>
  <p:clrMapOvr>
    <a:masterClrMapping/>
  </p:clrMapOvr>
  <p:transition advClick="0" advTm="3000"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0" y="-27384"/>
            <a:ext cx="9323512" cy="688538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</a:rPr>
              <a:t>Plus de 1500 missiles tirés sur Israël </a:t>
            </a:r>
            <a:r>
              <a:rPr lang="fr-FR" sz="6000" dirty="0" smtClean="0">
                <a:solidFill>
                  <a:schemeClr val="bg1"/>
                </a:solidFill>
              </a:rPr>
              <a:t>en </a:t>
            </a:r>
          </a:p>
          <a:p>
            <a:pPr algn="ctr"/>
            <a:r>
              <a:rPr lang="fr-FR" sz="6000" dirty="0" smtClean="0">
                <a:solidFill>
                  <a:schemeClr val="bg1"/>
                </a:solidFill>
              </a:rPr>
              <a:t>8 </a:t>
            </a:r>
            <a:r>
              <a:rPr lang="fr-FR" sz="6000" dirty="0">
                <a:solidFill>
                  <a:schemeClr val="bg1"/>
                </a:solidFill>
              </a:rPr>
              <a:t>jours par le Hamas</a:t>
            </a:r>
          </a:p>
        </p:txBody>
      </p:sp>
      <p:pic>
        <p:nvPicPr>
          <p:cNvPr id="5" name="Israeli Anthem.wav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3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F090102JN12[377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907139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5" descr="3464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</a:rPr>
              <a:t>Les cibles sont exclusivement de civils </a:t>
            </a:r>
            <a:r>
              <a:rPr lang="fr-FR" sz="5400" dirty="0" smtClean="0">
                <a:solidFill>
                  <a:schemeClr val="bg1"/>
                </a:solidFill>
              </a:rPr>
              <a:t>innocents</a:t>
            </a:r>
          </a:p>
          <a:p>
            <a:pPr algn="ctr"/>
            <a:r>
              <a:rPr lang="fr-FR" sz="5400" dirty="0">
                <a:solidFill>
                  <a:schemeClr val="bg1"/>
                </a:solidFill>
              </a:rPr>
              <a:t>à</a:t>
            </a:r>
            <a:r>
              <a:rPr lang="fr-FR" sz="5400" dirty="0" smtClean="0">
                <a:solidFill>
                  <a:schemeClr val="bg1"/>
                </a:solidFill>
              </a:rPr>
              <a:t> Tel-Aviv</a:t>
            </a: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Jérusalem</a:t>
            </a: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Ashdod</a:t>
            </a:r>
          </a:p>
          <a:p>
            <a:pPr algn="ctr"/>
            <a:r>
              <a:rPr lang="fr-FR" sz="5400" dirty="0">
                <a:solidFill>
                  <a:schemeClr val="bg1"/>
                </a:solidFill>
              </a:rPr>
              <a:t>e</a:t>
            </a:r>
            <a:r>
              <a:rPr lang="fr-FR" sz="5400" dirty="0" smtClean="0">
                <a:solidFill>
                  <a:schemeClr val="bg1"/>
                </a:solidFill>
              </a:rPr>
              <a:t>tc..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4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95043-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44687" y="260648"/>
            <a:ext cx="8475785" cy="6356839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5327536824982604a_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828" y="332656"/>
            <a:ext cx="9091172" cy="6193755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הבית-שנפגע-בקרית-מלאכי-חבד-אינפו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260648"/>
            <a:ext cx="8478172" cy="6355270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649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6187" y="753011"/>
            <a:ext cx="8870309" cy="4908237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1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60040" y="260648"/>
            <a:ext cx="8532440" cy="6399330"/>
          </a:xfrm>
        </p:spPr>
      </p:pic>
    </p:spTree>
  </p:cSld>
  <p:clrMapOvr>
    <a:masterClrMapping/>
  </p:clrMapOvr>
  <p:transition spd="med"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G_2386_w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75716" y="0"/>
            <a:ext cx="9219716" cy="6858000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79572-1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396425-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72398" y="0"/>
            <a:ext cx="9216398" cy="6858000"/>
          </a:xfr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רכב-שנפגע-הלילה-בבאר-שבע-משטרת-ישרא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357" y="0"/>
            <a:ext cx="9183357" cy="6941524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323512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8000" dirty="0">
                <a:solidFill>
                  <a:schemeClr val="bg1"/>
                </a:solidFill>
              </a:rPr>
              <a:t>Plus de 1500 </a:t>
            </a:r>
            <a:r>
              <a:rPr lang="fr-FR" sz="8000" dirty="0" smtClean="0">
                <a:solidFill>
                  <a:schemeClr val="bg1"/>
                </a:solidFill>
              </a:rPr>
              <a:t>missiles</a:t>
            </a:r>
            <a:endParaRPr lang="fr-FR" sz="8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0" y="0"/>
            <a:ext cx="9323512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15000" b="1" dirty="0" smtClean="0">
                <a:solidFill>
                  <a:srgbClr val="FF0000"/>
                </a:solidFill>
              </a:rPr>
              <a:t>1500 missiles</a:t>
            </a:r>
            <a:endParaRPr lang="fr-FR" sz="15000" b="1" dirty="0">
              <a:solidFill>
                <a:srgbClr val="FF0000"/>
              </a:solidFill>
            </a:endParaRPr>
          </a:p>
        </p:txBody>
      </p:sp>
      <p:pic>
        <p:nvPicPr>
          <p:cNvPr id="4" name="L'hymne officiel de France - &amp;quot;La Marseillaise&amp;quot;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sndAc>
      <p:stSnd>
        <p:snd r:embed="rId3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ages 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92" y="0"/>
            <a:ext cx="9149892" cy="6853587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ages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8615" y="0"/>
            <a:ext cx="9222615" cy="6858000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92" y="971271"/>
            <a:ext cx="9126907" cy="5050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</a:rPr>
              <a:t>Et si Paris, Bordeaux, </a:t>
            </a:r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Londres</a:t>
            </a:r>
            <a:r>
              <a:rPr lang="fr-FR" sz="5400" dirty="0">
                <a:solidFill>
                  <a:schemeClr val="bg1"/>
                </a:solidFill>
              </a:rPr>
              <a:t>, </a:t>
            </a:r>
            <a:r>
              <a:rPr lang="fr-FR" sz="5400" dirty="0" smtClean="0">
                <a:solidFill>
                  <a:schemeClr val="bg1"/>
                </a:solidFill>
              </a:rPr>
              <a:t>Berlin, ou ….</a:t>
            </a:r>
          </a:p>
          <a:p>
            <a:pPr algn="ctr"/>
            <a:r>
              <a:rPr lang="fr-FR" sz="5400" dirty="0" smtClean="0">
                <a:solidFill>
                  <a:schemeClr val="bg1"/>
                </a:solidFill>
              </a:rPr>
              <a:t> </a:t>
            </a:r>
            <a:r>
              <a:rPr lang="fr-FR" sz="5400" dirty="0">
                <a:solidFill>
                  <a:schemeClr val="bg1"/>
                </a:solidFill>
              </a:rPr>
              <a:t>étais visées ? </a:t>
            </a:r>
          </a:p>
        </p:txBody>
      </p:sp>
    </p:spTree>
  </p:cSld>
  <p:clrMapOvr>
    <a:masterClrMapping/>
  </p:clrMapOvr>
  <p:transition advClick="0" advTm="5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ages 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0657" y="0"/>
            <a:ext cx="9244658" cy="6858000"/>
          </a:xfrm>
          <a:prstGeom prst="rect">
            <a:avLst/>
          </a:prstGeom>
        </p:spPr>
      </p:pic>
    </p:spTree>
  </p:cSld>
  <p:clrMapOvr>
    <a:masterClrMapping/>
  </p:clrMapOvr>
  <p:transition advClick="0" advTm="5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endParaRPr lang="fr-FR" sz="5400" dirty="0">
              <a:solidFill>
                <a:schemeClr val="bg1"/>
              </a:solidFill>
            </a:endParaRPr>
          </a:p>
          <a:p>
            <a:pPr algn="ctr"/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endParaRPr lang="fr-FR" sz="5400" dirty="0">
              <a:solidFill>
                <a:schemeClr val="bg1"/>
              </a:solidFill>
            </a:endParaRPr>
          </a:p>
          <a:p>
            <a:pPr algn="ctr"/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endParaRPr lang="fr-FR" sz="5400" dirty="0">
              <a:solidFill>
                <a:schemeClr val="bg1"/>
              </a:solidFill>
            </a:endParaRPr>
          </a:p>
          <a:p>
            <a:pPr algn="ctr"/>
            <a:endParaRPr lang="fr-FR" sz="5400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tx2"/>
                </a:solidFill>
              </a:rPr>
              <a:t>                                                                                                                                                              18</a:t>
            </a:r>
            <a:endParaRPr lang="fr-FR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100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93</Words>
  <Application>Microsoft Office PowerPoint</Application>
  <PresentationFormat>Affichage à l'écran (4:3)</PresentationFormat>
  <Paragraphs>28</Paragraphs>
  <Slides>42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Le vrai visage du Hamas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vrai visage du Hamas</dc:title>
  <dc:creator>DADY</dc:creator>
  <cp:lastModifiedBy>DADY</cp:lastModifiedBy>
  <cp:revision>16</cp:revision>
  <dcterms:created xsi:type="dcterms:W3CDTF">2012-11-21T22:26:01Z</dcterms:created>
  <dcterms:modified xsi:type="dcterms:W3CDTF">2012-11-22T08:30:44Z</dcterms:modified>
</cp:coreProperties>
</file>