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2"/>
  </p:notesMasterIdLst>
  <p:handoutMasterIdLst>
    <p:handoutMasterId r:id="rId43"/>
  </p:handoutMasterIdLst>
  <p:sldIdLst>
    <p:sldId id="260" r:id="rId2"/>
    <p:sldId id="261" r:id="rId3"/>
    <p:sldId id="279" r:id="rId4"/>
    <p:sldId id="302" r:id="rId5"/>
    <p:sldId id="256" r:id="rId6"/>
    <p:sldId id="262" r:id="rId7"/>
    <p:sldId id="308" r:id="rId8"/>
    <p:sldId id="294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2" r:id="rId24"/>
    <p:sldId id="284" r:id="rId25"/>
    <p:sldId id="303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304" r:id="rId34"/>
    <p:sldId id="293" r:id="rId35"/>
    <p:sldId id="296" r:id="rId36"/>
    <p:sldId id="298" r:id="rId37"/>
    <p:sldId id="299" r:id="rId38"/>
    <p:sldId id="300" r:id="rId39"/>
    <p:sldId id="305" r:id="rId40"/>
    <p:sldId id="307" r:id="rId41"/>
  </p:sldIdLst>
  <p:sldSz cx="13249275" cy="745331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8423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684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75269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33692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921158" algn="l" defTabSz="1168463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3505389" algn="l" defTabSz="1168463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4089622" algn="l" defTabSz="1168463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4673853" algn="l" defTabSz="1168463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3aB6/odIAor/vaHaVw9bw==" hashData="6UxEQEPccF5HqelJZQGiAgxjL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13" autoAdjust="0"/>
    <p:restoredTop sz="94660" autoAdjust="0"/>
  </p:normalViewPr>
  <p:slideViewPr>
    <p:cSldViewPr>
      <p:cViewPr>
        <p:scale>
          <a:sx n="30" d="100"/>
          <a:sy n="30" d="100"/>
        </p:scale>
        <p:origin x="-1134" y="-348"/>
      </p:cViewPr>
      <p:guideLst>
        <p:guide orient="horz" pos="2348"/>
        <p:guide pos="417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99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99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FB014F6-C87C-4C15-B0F8-AC974EA542B5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1371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97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97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97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97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DCE40D6-3702-4DBB-B05C-71CFE85F833E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0095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1pPr>
    <a:lvl2pPr marL="584231" algn="l" rtl="0" fontAlgn="base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2pPr>
    <a:lvl3pPr marL="1168463" algn="l" rtl="0" fontAlgn="base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3pPr>
    <a:lvl4pPr marL="1752695" algn="l" rtl="0" fontAlgn="base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4pPr>
    <a:lvl5pPr marL="2336927" algn="l" rtl="0" fontAlgn="base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5pPr>
    <a:lvl6pPr marL="2921158" algn="l" defTabSz="116846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505389" algn="l" defTabSz="116846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089622" algn="l" defTabSz="116846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73853" algn="l" defTabSz="116846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B6541A-CC87-4509-A497-7F8979D006F2}" type="slidenum">
              <a:rPr lang="en-US"/>
              <a:pPr/>
              <a:t>1</a:t>
            </a:fld>
            <a:endParaRPr lang="en-US"/>
          </a:p>
        </p:txBody>
      </p:sp>
      <p:sp>
        <p:nvSpPr>
          <p:cNvPr id="329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8DFC46-5311-4420-A7D2-AE42E1B7CAF1}" type="slidenum">
              <a:rPr lang="en-US"/>
              <a:pPr/>
              <a:t>2</a:t>
            </a:fld>
            <a:endParaRPr lang="en-US"/>
          </a:p>
        </p:txBody>
      </p:sp>
      <p:sp>
        <p:nvSpPr>
          <p:cNvPr id="33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7CE7DA-F0CD-4D31-91CE-7A36EC00148C}" type="slidenum">
              <a:rPr lang="en-US"/>
              <a:pPr/>
              <a:t>5</a:t>
            </a:fld>
            <a:endParaRPr lang="en-US"/>
          </a:p>
        </p:txBody>
      </p:sp>
      <p:sp>
        <p:nvSpPr>
          <p:cNvPr id="325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25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F1B707-BA82-4CA4-A946-52C0D90D1570}" type="slidenum">
              <a:rPr lang="en-US"/>
              <a:pPr/>
              <a:t>6</a:t>
            </a:fld>
            <a:endParaRPr lang="en-US"/>
          </a:p>
        </p:txBody>
      </p:sp>
      <p:sp>
        <p:nvSpPr>
          <p:cNvPr id="331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157342-E2B8-44EA-99D7-85439F631975}" type="slidenum">
              <a:rPr lang="en-US"/>
              <a:pPr/>
              <a:t>9</a:t>
            </a:fld>
            <a:endParaRPr lang="en-US"/>
          </a:p>
        </p:txBody>
      </p:sp>
      <p:sp>
        <p:nvSpPr>
          <p:cNvPr id="33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378D59-6B0E-4986-8A3D-4359D1E5DA02}" type="slidenum">
              <a:rPr lang="en-US"/>
              <a:pPr/>
              <a:t>10</a:t>
            </a:fld>
            <a:endParaRPr lang="en-US"/>
          </a:p>
        </p:txBody>
      </p:sp>
      <p:sp>
        <p:nvSpPr>
          <p:cNvPr id="333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6BA406-64B3-40A7-94F2-ED14C4F33923}" type="slidenum">
              <a:rPr lang="en-US"/>
              <a:pPr/>
              <a:t>11</a:t>
            </a:fld>
            <a:endParaRPr lang="en-US"/>
          </a:p>
        </p:txBody>
      </p:sp>
      <p:sp>
        <p:nvSpPr>
          <p:cNvPr id="33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A2B6DC-491C-4E65-93F3-6A7B1C308E9B}" type="slidenum">
              <a:rPr lang="en-US"/>
              <a:pPr/>
              <a:t>12</a:t>
            </a:fld>
            <a:endParaRPr lang="en-US"/>
          </a:p>
        </p:txBody>
      </p:sp>
      <p:sp>
        <p:nvSpPr>
          <p:cNvPr id="33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EFDCD9-4983-4AA4-B47A-DF30C5F844CA}" type="slidenum">
              <a:rPr lang="en-US"/>
              <a:pPr/>
              <a:t>13</a:t>
            </a:fld>
            <a:endParaRPr lang="en-US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9CD933-88D4-4603-BB83-CEFC40B92DEB}" type="slidenum">
              <a:rPr lang="en-US"/>
              <a:pPr/>
              <a:t>14</a:t>
            </a:fld>
            <a:endParaRPr lang="en-US"/>
          </a:p>
        </p:txBody>
      </p:sp>
      <p:sp>
        <p:nvSpPr>
          <p:cNvPr id="33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DFE4E-B5AC-444D-9521-27A9583134C0}" type="slidenum">
              <a:rPr lang="en-US"/>
              <a:pPr/>
              <a:t>15</a:t>
            </a:fld>
            <a:endParaRPr lang="en-US"/>
          </a:p>
        </p:txBody>
      </p:sp>
      <p:sp>
        <p:nvSpPr>
          <p:cNvPr id="339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685823-1640-4528-9840-CC33BFD0EC3D}" type="slidenum">
              <a:rPr lang="en-US"/>
              <a:pPr/>
              <a:t>16</a:t>
            </a:fld>
            <a:endParaRPr lang="en-US"/>
          </a:p>
        </p:txBody>
      </p:sp>
      <p:sp>
        <p:nvSpPr>
          <p:cNvPr id="34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0978A5-ACA0-4C5A-9997-FC4FC9246ACD}" type="slidenum">
              <a:rPr lang="en-US"/>
              <a:pPr/>
              <a:t>17</a:t>
            </a:fld>
            <a:endParaRPr lang="en-US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A87279-EF52-44C6-BB58-0CF0306E2D79}" type="slidenum">
              <a:rPr lang="en-US"/>
              <a:pPr/>
              <a:t>18</a:t>
            </a:fld>
            <a:endParaRPr lang="en-US"/>
          </a:p>
        </p:txBody>
      </p:sp>
      <p:sp>
        <p:nvSpPr>
          <p:cNvPr id="34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7C8D97-492E-4F89-8678-3797783B1C0E}" type="slidenum">
              <a:rPr lang="en-US"/>
              <a:pPr/>
              <a:t>19</a:t>
            </a:fld>
            <a:endParaRPr lang="en-US"/>
          </a:p>
        </p:txBody>
      </p:sp>
      <p:sp>
        <p:nvSpPr>
          <p:cNvPr id="345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6D365F-600B-4935-82F9-7638BFA469B2}" type="slidenum">
              <a:rPr lang="en-US"/>
              <a:pPr/>
              <a:t>20</a:t>
            </a:fld>
            <a:endParaRPr lang="en-US"/>
          </a:p>
        </p:txBody>
      </p:sp>
      <p:sp>
        <p:nvSpPr>
          <p:cNvPr id="346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DD563A-BA0E-4C9C-A5B4-D07A09516234}" type="slidenum">
              <a:rPr lang="en-US"/>
              <a:pPr/>
              <a:t>21</a:t>
            </a:fld>
            <a:endParaRPr lang="en-US"/>
          </a:p>
        </p:txBody>
      </p:sp>
      <p:sp>
        <p:nvSpPr>
          <p:cNvPr id="347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93697" y="2315359"/>
            <a:ext cx="11261883" cy="159763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987392" y="4223544"/>
            <a:ext cx="9274493" cy="1904736"/>
          </a:xfrm>
        </p:spPr>
        <p:txBody>
          <a:bodyPr/>
          <a:lstStyle>
            <a:lvl1pPr marL="0" indent="0" algn="ctr">
              <a:buNone/>
              <a:defRPr/>
            </a:lvl1pPr>
            <a:lvl2pPr marL="584231" indent="0" algn="ctr">
              <a:buNone/>
              <a:defRPr/>
            </a:lvl2pPr>
            <a:lvl3pPr marL="1168463" indent="0" algn="ctr">
              <a:buNone/>
              <a:defRPr/>
            </a:lvl3pPr>
            <a:lvl4pPr marL="1752695" indent="0" algn="ctr">
              <a:buNone/>
              <a:defRPr/>
            </a:lvl4pPr>
            <a:lvl5pPr marL="2336927" indent="0" algn="ctr">
              <a:buNone/>
              <a:defRPr/>
            </a:lvl5pPr>
            <a:lvl6pPr marL="2921158" indent="0" algn="ctr">
              <a:buNone/>
              <a:defRPr/>
            </a:lvl6pPr>
            <a:lvl7pPr marL="3505389" indent="0" algn="ctr">
              <a:buNone/>
              <a:defRPr/>
            </a:lvl7pPr>
            <a:lvl8pPr marL="4089622" indent="0" algn="ctr">
              <a:buNone/>
              <a:defRPr/>
            </a:lvl8pPr>
            <a:lvl9pPr marL="4673853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7B47B-293F-4596-BC41-B7EF1E09D74C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86880-8702-49E6-9B9C-5D1354DAC1D0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6604" y="4789448"/>
            <a:ext cx="11261883" cy="1480311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46604" y="3159037"/>
            <a:ext cx="11261883" cy="1630411"/>
          </a:xfrm>
        </p:spPr>
        <p:txBody>
          <a:bodyPr anchor="b"/>
          <a:lstStyle>
            <a:lvl1pPr marL="0" indent="0">
              <a:buNone/>
              <a:defRPr sz="2500"/>
            </a:lvl1pPr>
            <a:lvl2pPr marL="584231" indent="0">
              <a:buNone/>
              <a:defRPr sz="2300"/>
            </a:lvl2pPr>
            <a:lvl3pPr marL="1168463" indent="0">
              <a:buNone/>
              <a:defRPr sz="2000"/>
            </a:lvl3pPr>
            <a:lvl4pPr marL="1752695" indent="0">
              <a:buNone/>
              <a:defRPr sz="1800"/>
            </a:lvl4pPr>
            <a:lvl5pPr marL="2336927" indent="0">
              <a:buNone/>
              <a:defRPr sz="1800"/>
            </a:lvl5pPr>
            <a:lvl6pPr marL="2921158" indent="0">
              <a:buNone/>
              <a:defRPr sz="1800"/>
            </a:lvl6pPr>
            <a:lvl7pPr marL="3505389" indent="0">
              <a:buNone/>
              <a:defRPr sz="1800"/>
            </a:lvl7pPr>
            <a:lvl8pPr marL="4089622" indent="0">
              <a:buNone/>
              <a:defRPr sz="1800"/>
            </a:lvl8pPr>
            <a:lvl9pPr marL="4673853" indent="0">
              <a:buNone/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9F236-D3A3-4337-88FA-97CCEE7E9019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62464" y="1739108"/>
            <a:ext cx="5851764" cy="4918842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735048" y="1739108"/>
            <a:ext cx="5851764" cy="4918842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5DBF3-8666-47E7-8E16-41798C231597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2463" y="1668373"/>
            <a:ext cx="5854065" cy="695297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84231" indent="0">
              <a:buNone/>
              <a:defRPr sz="2500" b="1"/>
            </a:lvl2pPr>
            <a:lvl3pPr marL="1168463" indent="0">
              <a:buNone/>
              <a:defRPr sz="2300" b="1"/>
            </a:lvl3pPr>
            <a:lvl4pPr marL="1752695" indent="0">
              <a:buNone/>
              <a:defRPr sz="2000" b="1"/>
            </a:lvl4pPr>
            <a:lvl5pPr marL="2336927" indent="0">
              <a:buNone/>
              <a:defRPr sz="2000" b="1"/>
            </a:lvl5pPr>
            <a:lvl6pPr marL="2921158" indent="0">
              <a:buNone/>
              <a:defRPr sz="2000" b="1"/>
            </a:lvl6pPr>
            <a:lvl7pPr marL="3505389" indent="0">
              <a:buNone/>
              <a:defRPr sz="2000" b="1"/>
            </a:lvl7pPr>
            <a:lvl8pPr marL="4089622" indent="0">
              <a:buNone/>
              <a:defRPr sz="2000" b="1"/>
            </a:lvl8pPr>
            <a:lvl9pPr marL="4673853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62463" y="2363666"/>
            <a:ext cx="5854065" cy="4294282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730450" y="1668373"/>
            <a:ext cx="5856362" cy="695297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84231" indent="0">
              <a:buNone/>
              <a:defRPr sz="2500" b="1"/>
            </a:lvl2pPr>
            <a:lvl3pPr marL="1168463" indent="0">
              <a:buNone/>
              <a:defRPr sz="2300" b="1"/>
            </a:lvl3pPr>
            <a:lvl4pPr marL="1752695" indent="0">
              <a:buNone/>
              <a:defRPr sz="2000" b="1"/>
            </a:lvl4pPr>
            <a:lvl5pPr marL="2336927" indent="0">
              <a:buNone/>
              <a:defRPr sz="2000" b="1"/>
            </a:lvl5pPr>
            <a:lvl6pPr marL="2921158" indent="0">
              <a:buNone/>
              <a:defRPr sz="2000" b="1"/>
            </a:lvl6pPr>
            <a:lvl7pPr marL="3505389" indent="0">
              <a:buNone/>
              <a:defRPr sz="2000" b="1"/>
            </a:lvl7pPr>
            <a:lvl8pPr marL="4089622" indent="0">
              <a:buNone/>
              <a:defRPr sz="2000" b="1"/>
            </a:lvl8pPr>
            <a:lvl9pPr marL="4673853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730450" y="2363666"/>
            <a:ext cx="5856362" cy="4294282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4F459-E32D-4C19-96ED-6DA8F26C37A1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508BE-9DD4-47CE-AD7A-F5E2580AC012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C766A-37DE-49A8-91CF-16B1A55A25D6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465" y="296756"/>
            <a:ext cx="4358921" cy="126292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0099" y="296757"/>
            <a:ext cx="7406713" cy="6361196"/>
          </a:xfrm>
        </p:spPr>
        <p:txBody>
          <a:bodyPr/>
          <a:lstStyle>
            <a:lvl1pPr>
              <a:defRPr sz="41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465" y="1559679"/>
            <a:ext cx="4358921" cy="5098274"/>
          </a:xfrm>
        </p:spPr>
        <p:txBody>
          <a:bodyPr/>
          <a:lstStyle>
            <a:lvl1pPr marL="0" indent="0">
              <a:buNone/>
              <a:defRPr sz="1800"/>
            </a:lvl1pPr>
            <a:lvl2pPr marL="584231" indent="0">
              <a:buNone/>
              <a:defRPr sz="1500"/>
            </a:lvl2pPr>
            <a:lvl3pPr marL="1168463" indent="0">
              <a:buNone/>
              <a:defRPr sz="1300"/>
            </a:lvl3pPr>
            <a:lvl4pPr marL="1752695" indent="0">
              <a:buNone/>
              <a:defRPr sz="1100"/>
            </a:lvl4pPr>
            <a:lvl5pPr marL="2336927" indent="0">
              <a:buNone/>
              <a:defRPr sz="1100"/>
            </a:lvl5pPr>
            <a:lvl6pPr marL="2921158" indent="0">
              <a:buNone/>
              <a:defRPr sz="1100"/>
            </a:lvl6pPr>
            <a:lvl7pPr marL="3505389" indent="0">
              <a:buNone/>
              <a:defRPr sz="1100"/>
            </a:lvl7pPr>
            <a:lvl8pPr marL="4089622" indent="0">
              <a:buNone/>
              <a:defRPr sz="1100"/>
            </a:lvl8pPr>
            <a:lvl9pPr marL="467385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74EC5-EBF8-47BA-99E8-DE8AB7B32952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96951" y="5217323"/>
            <a:ext cx="7949565" cy="61593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596951" y="665970"/>
            <a:ext cx="7949565" cy="4471988"/>
          </a:xfrm>
        </p:spPr>
        <p:txBody>
          <a:bodyPr/>
          <a:lstStyle>
            <a:lvl1pPr marL="0" indent="0">
              <a:buNone/>
              <a:defRPr sz="4100"/>
            </a:lvl1pPr>
            <a:lvl2pPr marL="584231" indent="0">
              <a:buNone/>
              <a:defRPr sz="3500"/>
            </a:lvl2pPr>
            <a:lvl3pPr marL="1168463" indent="0">
              <a:buNone/>
              <a:defRPr sz="3000"/>
            </a:lvl3pPr>
            <a:lvl4pPr marL="1752695" indent="0">
              <a:buNone/>
              <a:defRPr sz="2500"/>
            </a:lvl4pPr>
            <a:lvl5pPr marL="2336927" indent="0">
              <a:buNone/>
              <a:defRPr sz="2500"/>
            </a:lvl5pPr>
            <a:lvl6pPr marL="2921158" indent="0">
              <a:buNone/>
              <a:defRPr sz="2500"/>
            </a:lvl6pPr>
            <a:lvl7pPr marL="3505389" indent="0">
              <a:buNone/>
              <a:defRPr sz="2500"/>
            </a:lvl7pPr>
            <a:lvl8pPr marL="4089622" indent="0">
              <a:buNone/>
              <a:defRPr sz="2500"/>
            </a:lvl8pPr>
            <a:lvl9pPr marL="4673853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596951" y="5833253"/>
            <a:ext cx="7949565" cy="874728"/>
          </a:xfrm>
        </p:spPr>
        <p:txBody>
          <a:bodyPr/>
          <a:lstStyle>
            <a:lvl1pPr marL="0" indent="0">
              <a:buNone/>
              <a:defRPr sz="1800"/>
            </a:lvl1pPr>
            <a:lvl2pPr marL="584231" indent="0">
              <a:buNone/>
              <a:defRPr sz="1500"/>
            </a:lvl2pPr>
            <a:lvl3pPr marL="1168463" indent="0">
              <a:buNone/>
              <a:defRPr sz="1300"/>
            </a:lvl3pPr>
            <a:lvl4pPr marL="1752695" indent="0">
              <a:buNone/>
              <a:defRPr sz="1100"/>
            </a:lvl4pPr>
            <a:lvl5pPr marL="2336927" indent="0">
              <a:buNone/>
              <a:defRPr sz="1100"/>
            </a:lvl5pPr>
            <a:lvl6pPr marL="2921158" indent="0">
              <a:buNone/>
              <a:defRPr sz="1100"/>
            </a:lvl6pPr>
            <a:lvl7pPr marL="3505389" indent="0">
              <a:buNone/>
              <a:defRPr sz="1100"/>
            </a:lvl7pPr>
            <a:lvl8pPr marL="4089622" indent="0">
              <a:buNone/>
              <a:defRPr sz="1100"/>
            </a:lvl8pPr>
            <a:lvl9pPr marL="467385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592E7-E2F6-4C35-9843-2242A8F66EDB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87ED0-6CAF-458B-95A0-2C9A7E167E35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9605726" y="298478"/>
            <a:ext cx="2981088" cy="635947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62464" y="298478"/>
            <a:ext cx="8722440" cy="635947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A2E41-8FD5-4D51-96B2-02F19A978A6B}" type="slidenum">
              <a:rPr lang="pl-PL"/>
              <a:pPr/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2464" y="298478"/>
            <a:ext cx="11924348" cy="124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6846" tIns="58424" rIns="116846" bIns="5842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Haga clic para cambiar el estilo de título	</a:t>
            </a:r>
          </a:p>
        </p:txBody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2464" y="1739108"/>
            <a:ext cx="11924348" cy="4918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6846" tIns="58424" rIns="116846" bIns="584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Haga clic para modificar el estilo de texto del patrón</a:t>
            </a:r>
          </a:p>
          <a:p>
            <a:pPr lvl="1"/>
            <a:r>
              <a:rPr lang="pl-PL" smtClean="0"/>
              <a:t>Segundo nivel</a:t>
            </a:r>
          </a:p>
          <a:p>
            <a:pPr lvl="2"/>
            <a:r>
              <a:rPr lang="pl-PL" smtClean="0"/>
              <a:t>Tercer nivel</a:t>
            </a:r>
          </a:p>
          <a:p>
            <a:pPr lvl="3"/>
            <a:r>
              <a:rPr lang="pl-PL" smtClean="0"/>
              <a:t>Cuarto nivel</a:t>
            </a:r>
          </a:p>
          <a:p>
            <a:pPr lvl="4"/>
            <a:r>
              <a:rPr lang="pl-PL" smtClean="0"/>
              <a:t>Quinto nivel</a:t>
            </a:r>
          </a:p>
        </p:txBody>
      </p:sp>
      <p:sp>
        <p:nvSpPr>
          <p:cNvPr id="302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465" y="6787346"/>
            <a:ext cx="3091497" cy="517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6846" tIns="58424" rIns="116846" bIns="58424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endParaRPr lang="pl-PL"/>
          </a:p>
        </p:txBody>
      </p:sp>
      <p:sp>
        <p:nvSpPr>
          <p:cNvPr id="302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26837" y="6787346"/>
            <a:ext cx="4195603" cy="517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6846" tIns="58424" rIns="116846" bIns="58424" numCol="1" anchor="t" anchorCtr="0" compatLnSpc="1">
            <a:prstTxWarp prst="textNoShape">
              <a:avLst/>
            </a:prstTxWarp>
          </a:bodyPr>
          <a:lstStyle>
            <a:lvl1pPr algn="ctr">
              <a:defRPr sz="1800"/>
            </a:lvl1pPr>
          </a:lstStyle>
          <a:p>
            <a:endParaRPr lang="pl-PL"/>
          </a:p>
        </p:txBody>
      </p:sp>
      <p:sp>
        <p:nvSpPr>
          <p:cNvPr id="302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495316" y="6787346"/>
            <a:ext cx="3091497" cy="517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6846" tIns="58424" rIns="116846" bIns="58424" numCol="1" anchor="t" anchorCtr="0" compatLnSpc="1">
            <a:prstTxWarp prst="textNoShape">
              <a:avLst/>
            </a:prstTxWarp>
          </a:bodyPr>
          <a:lstStyle>
            <a:lvl1pPr algn="r">
              <a:defRPr sz="1800"/>
            </a:lvl1pPr>
          </a:lstStyle>
          <a:p>
            <a:fld id="{11E0B7CA-62D7-4A3A-B82D-2D8A021F2EA7}" type="slidenum">
              <a:rPr lang="pl-PL"/>
              <a:pPr/>
              <a:t>‹N°›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 spd="slow" advClick="0"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5pPr>
      <a:lvl6pPr marL="584231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6pPr>
      <a:lvl7pPr marL="1168463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7pPr>
      <a:lvl8pPr marL="1752695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8pPr>
      <a:lvl9pPr marL="233692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</a:defRPr>
      </a:lvl9pPr>
    </p:titleStyle>
    <p:bodyStyle>
      <a:lvl1pPr marL="438173" indent="-438173" algn="l" rtl="0" fontAlgn="base">
        <a:spcBef>
          <a:spcPct val="20000"/>
        </a:spcBef>
        <a:spcAft>
          <a:spcPct val="0"/>
        </a:spcAft>
        <a:buChar char="•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49377" indent="-365145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</a:defRPr>
      </a:lvl2pPr>
      <a:lvl3pPr marL="1460579" indent="-292116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</a:defRPr>
      </a:lvl3pPr>
      <a:lvl4pPr marL="2044810" indent="-292116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</a:defRPr>
      </a:lvl4pPr>
      <a:lvl5pPr marL="2629043" indent="-29211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5pPr>
      <a:lvl6pPr marL="3213274" indent="-29211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6pPr>
      <a:lvl7pPr marL="3797506" indent="-29211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7pPr>
      <a:lvl8pPr marL="4381737" indent="-29211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8pPr>
      <a:lvl9pPr marL="4965969" indent="-292116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4231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63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2695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6927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21158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05389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622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73853" algn="l" defTabSz="116846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6146" name="Picture 2" descr="C:\Users\Nadège\Desktop\visite du Tarn et Gers + plaisance\Mes fleurs\Bignogn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63" y="-491132"/>
            <a:ext cx="13587344" cy="92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doors dir="vert"/>
        <p:sndAc>
          <p:stSnd loop="1">
            <p:snd r:embed="rId3" name="Clay-Mozart.wav"/>
          </p:stSnd>
        </p:sndAc>
      </p:transition>
    </mc:Choice>
    <mc:Fallback xmlns="">
      <p:transition spd="slow" advClick="0" advTm="4000">
        <p:fade/>
        <p:sndAc>
          <p:stSnd loop="1">
            <p:snd r:embed="rId5" name="Clay-Mozar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7170" name="Picture 2" descr="C:\Users\Nadège\Desktop\visite du Tarn et Gers + plaisance\Mes fleurs\Bigno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506" y="-636573"/>
            <a:ext cx="13581781" cy="92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adège\Desktop\visite du Tarn et Gers + plaisance\Mes fleurs\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91131"/>
            <a:ext cx="13249275" cy="92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adège\Desktop\visite du Tarn et Gers + plaisance\photos du Gers\les fleurs du GErs\P1090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123" y="-1529929"/>
            <a:ext cx="6883038" cy="9507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adège\Desktop\visite du Tarn et Gers + plaisance\photos du Gers\les fleurs du GErs\P10809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838" y="-1841290"/>
            <a:ext cx="7295096" cy="985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62726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sp>
        <p:nvSpPr>
          <p:cNvPr id="300038" name="WordArt 6"/>
          <p:cNvSpPr>
            <a:spLocks noChangeArrowheads="1" noChangeShapeType="1" noTextEdit="1"/>
          </p:cNvSpPr>
          <p:nvPr/>
        </p:nvSpPr>
        <p:spPr bwMode="auto">
          <a:xfrm>
            <a:off x="3287019" y="4275306"/>
            <a:ext cx="6882262" cy="2229093"/>
          </a:xfrm>
          <a:prstGeom prst="rect">
            <a:avLst/>
          </a:prstGeom>
        </p:spPr>
        <p:txBody>
          <a:bodyPr wrap="none" lIns="116846" tIns="58424" rIns="116846" bIns="5842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fr-FR" sz="4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00040" name="WordArt 8"/>
          <p:cNvSpPr>
            <a:spLocks noChangeArrowheads="1" noChangeShapeType="1" noTextEdit="1"/>
          </p:cNvSpPr>
          <p:nvPr/>
        </p:nvSpPr>
        <p:spPr bwMode="auto">
          <a:xfrm flipH="1">
            <a:off x="13928201" y="2552780"/>
            <a:ext cx="104335" cy="276237"/>
          </a:xfrm>
          <a:prstGeom prst="rect">
            <a:avLst/>
          </a:prstGeom>
        </p:spPr>
        <p:txBody>
          <a:bodyPr wrap="none" lIns="116846" tIns="58424" rIns="116846" bIns="5842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600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ozart</a:t>
            </a:r>
            <a:r>
              <a:rPr lang="fr-FR" sz="4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 - Concerto pour piano nº 2M1</a:t>
            </a:r>
          </a:p>
        </p:txBody>
      </p:sp>
      <p:pic>
        <p:nvPicPr>
          <p:cNvPr id="2050" name="Picture 2" descr="C:\Users\Nadège\Desktop\visite du Tarn et Gers + plaisance\Mes fleurs\Alstromeria-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493" y="-467594"/>
            <a:ext cx="13914286" cy="865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0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0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8" grpId="0" animBg="1"/>
      <p:bldP spid="30003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195" name="Picture 3" descr="C:\Users\Nadège\Desktop\visite du Tarn et Gers + plaisance\photos du Gers\les fleurs du GErs\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70" y="1"/>
            <a:ext cx="13250235" cy="787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C:\Users\Nadège\Desktop\visite du Tarn et Gers + plaisance\Mes fleurs\P11001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" y="-593824"/>
            <a:ext cx="13603209" cy="928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048756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3" name="Picture 3" descr="C:\Users\Nadège\Desktop\visite du Tarn et Gers + plaisance\photos du Gers\les fleurs du GErs\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65831"/>
            <a:ext cx="13249275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465758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2050" name="Picture 2" descr="C:\Users\Nadège\Desktop\visite du Tarn et Gers + plaisance\Mes fleurs\P11001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67" y="-665832"/>
            <a:ext cx="13255542" cy="878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2050" name="Picture 2" descr="C:\Users\Nadège\Desktop\visite du Tarn et Gers + plaisance\photos du Gers\les fleurs du GErs\P1080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5" y="-709293"/>
            <a:ext cx="13554993" cy="904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3075" name="Picture 3" descr="C:\Users\Nadège\Desktop\visite du Tarn et Gers + plaisance\Mes fleurs\P11001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6016"/>
            <a:ext cx="13249275" cy="903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2290" name="Picture 2" descr="C:\Users\Nadège\Desktop\visite du Tarn et Gers + plaisance\Mes fleurs\Geranium-Sanguine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27455"/>
            <a:ext cx="13780833" cy="909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7170" name="Picture 2" descr="C:\Users\Lucienne\Desktop\petites images pour les ppsr\Les CHATS\chat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24380" y="5604865"/>
            <a:ext cx="2629283" cy="704329"/>
          </a:xfrm>
          <a:prstGeom prst="rect">
            <a:avLst/>
          </a:prstGeom>
          <a:noFill/>
        </p:spPr>
      </p:pic>
      <p:pic>
        <p:nvPicPr>
          <p:cNvPr id="14339" name="Picture 3" descr="C:\Users\Nadège\Desktop\visite du Tarn et Gers + plaisance\Mes fleurs\Lilas-des-Indes-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9" y="-418411"/>
            <a:ext cx="13732795" cy="865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15363" name="Picture 3" descr="C:\Users\Nadège\Desktop\visite du Tarn et Gers + plaisance\Mes fleurs\Oenothera-siskiyo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643" y="-563852"/>
            <a:ext cx="13722915" cy="894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1026" name="Picture 2" descr="C:\Users\Nadège\Desktop\visite du Tarn et Gers + plaisance\les fleurs du GErs\0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3" y="138112"/>
            <a:ext cx="13610986" cy="855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18435" name="Picture 3" descr="C:\Users\Nadège\Desktop\visite du Tarn et Gers + plaisance\Mes fleurs\P10706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77" y="-563852"/>
            <a:ext cx="13253551" cy="843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3075" name="Picture 3" descr="C:\Users\Nadège\Desktop\visite du Tarn et Gers + plaisance\les fleurs du GErs\P10808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7" y="-665832"/>
            <a:ext cx="13270062" cy="914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20483" name="Picture 3" descr="C:\Users\Nadège\Desktop\visite du Tarn et Gers + plaisance\Mes fleurs\P10706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1559" y="-305792"/>
            <a:ext cx="14028979" cy="878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1026" name="Picture 2" descr="C:\Users\Nadège\Desktop\visite du Tarn et Gers + plaisance\photos du Gers\les fleurs du GErs\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91" y="-809848"/>
            <a:ext cx="13479288" cy="914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6147" name="Picture 3" descr="C:\Users\Lucienne\Desktop\petites images pour les ppsr\les petits oiseaux\charbonnier0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8876" y="1222379"/>
            <a:ext cx="1104106" cy="714276"/>
          </a:xfrm>
          <a:prstGeom prst="rect">
            <a:avLst/>
          </a:prstGeom>
          <a:noFill/>
        </p:spPr>
      </p:pic>
      <p:pic>
        <p:nvPicPr>
          <p:cNvPr id="4098" name="Picture 2" descr="C:\Users\Nadège\Desktop\visite du Tarn et Gers + plaisance\les fleurs du GErs\P11000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19" y="-1529928"/>
            <a:ext cx="13783231" cy="1000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0"/>
            <a:ext cx="13249275" cy="7453313"/>
          </a:xfrm>
        </p:spPr>
        <p:txBody>
          <a:bodyPr/>
          <a:lstStyle/>
          <a:p>
            <a:endParaRPr lang="en-US"/>
          </a:p>
        </p:txBody>
      </p:sp>
      <p:pic>
        <p:nvPicPr>
          <p:cNvPr id="23555" name="Picture 3" descr="C:\Users\Nadège\Desktop\visite du Tarn et Gers + plaisance\photos du Gers\les fleurs du GErs\0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4734"/>
            <a:ext cx="7558169" cy="909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C:\Users\Nadège\Desktop\visite du Tarn et Gers + plaisance\photos du Gers\les fleurs du GErs\P10808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169" y="-888222"/>
            <a:ext cx="7295096" cy="912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Nadège\Desktop\visite du Tarn et Gers + plaisance\Mes fleurs\P10904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82013"/>
            <a:ext cx="13249275" cy="823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Nadège\Desktop\visite du Tarn et Gers + plaisance\photos du Gers\les fleurs du GErs\P1080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18412"/>
            <a:ext cx="13249275" cy="872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154873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Nadège\Desktop\visite du Tarn et Gers + plaisance\les fleurs du GErs\P11000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37840"/>
            <a:ext cx="13249275" cy="928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375937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adège\Desktop\visite du Tarn et Gers + plaisance\photos du Gers\les fleurs du GErs\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65832"/>
            <a:ext cx="13681421" cy="871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86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adège\Desktop\visite du Tarn et Gers + plaisance\photos du Gers\les fleurs du GErs\P11000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35" y="-1025872"/>
            <a:ext cx="13260810" cy="846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844568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Nadège\Desktop\visite du Tarn et Gers + plaisance\Mes fleurs\Phlo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0" y="-1072896"/>
            <a:ext cx="13222526" cy="931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568146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Nadège\Desktop\visite du Tarn et Gers + plaisance\Mes fleurs\PA048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16" y="-1291057"/>
            <a:ext cx="13277791" cy="930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79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adège\Desktop\visite du Tarn et Gers + plaisance\photos du Gers\les fleurs du GErs\P11000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" y="-233784"/>
            <a:ext cx="13244681" cy="835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339645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Nadège\Desktop\visite du Tarn et Gers + plaisance\les fleurs du GErs\P10809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5" y="-95360"/>
            <a:ext cx="13251730" cy="886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26450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Nadège\Desktop\visite du Tarn et Gers + plaisance\Mes fleurs\Scene-roses-tremie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0"/>
            <a:ext cx="13247633" cy="865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11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Nadège\Desktop\visite du Tarn et Gers + plaisance\Mes fleurs\Sau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58496"/>
            <a:ext cx="13249275" cy="865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0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Nadège\Desktop\visite du Tarn et Gers + plaisance\photos du Gers\les fleurs du GErs\P10909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162" y="-660816"/>
            <a:ext cx="7919938" cy="863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Nadège\Desktop\visite du Tarn et Gers + plaisance\photos du Gers\les fleurs du GErs\P11000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-660817"/>
            <a:ext cx="6985718" cy="81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364747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adège\Desktop\visite du Tarn et Gers + plaisance\photos du Gers\les fleurs du GErs\0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77800"/>
            <a:ext cx="13825437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10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Nadège\Desktop\visite du Tarn et Gers + plaisance\photos du Gers\les fleurs du GErs\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36573"/>
            <a:ext cx="13249275" cy="92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558126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Nadège\Desktop\visite du Tarn et Gers + plaisance\photos du Gers\les fleurs du GErs\0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54" y="-1385912"/>
            <a:ext cx="13284429" cy="964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6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Nadège\Desktop\visite du Tarn et Gers + plaisance\photos du Gers\les fleurs du GErs\P10808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813" y="-1072896"/>
            <a:ext cx="13417087" cy="88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03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Nadège\Desktop\visite du Tarn et Gers + plaisance\photos du Gers\les fleurs du GErs\P109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93824"/>
            <a:ext cx="13249275" cy="864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444827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Nadège\Desktop\visite du Tarn et Gers + plaisance\photos du Gers\les fleurs du GErs\Aster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873" y="-1087236"/>
            <a:ext cx="13537406" cy="906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595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_-COPI~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3201771" cy="745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900852"/>
      </p:ext>
    </p:extLst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dina">
  <a:themeElements>
    <a:clrScheme name="Gradi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radin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radi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adi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adi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adi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adi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adi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adi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adi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adi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adi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adi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adi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Gradina</Template>
  <TotalTime>449</TotalTime>
  <Words>24</Words>
  <Application>Microsoft Office PowerPoint</Application>
  <PresentationFormat>Personnalisé</PresentationFormat>
  <Paragraphs>18</Paragraphs>
  <Slides>40</Slides>
  <Notes>17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Gradina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Jardines</dc:title>
  <dc:creator>Lucienne</dc:creator>
  <cp:lastModifiedBy>Nadège</cp:lastModifiedBy>
  <cp:revision>62</cp:revision>
  <cp:lastPrinted>1601-01-01T00:00:00Z</cp:lastPrinted>
  <dcterms:created xsi:type="dcterms:W3CDTF">2008-05-12T22:31:49Z</dcterms:created>
  <dcterms:modified xsi:type="dcterms:W3CDTF">2012-10-20T13:04:28Z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</Properties>
</file>