
<file path=[Content_Types].xml><?xml version="1.0" encoding="utf-8"?>
<Types xmlns="http://schemas.openxmlformats.org/package/2006/content-types">
  <Default Extension="png" ContentType="image/png"/>
  <Default Extension="jpeg" ContentType="image/jpeg"/>
  <Default Extension="wma" ContentType="audio/x-ms-wma"/>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39"/>
  </p:notesMasterIdLst>
  <p:sldIdLst>
    <p:sldId id="256" r:id="rId2"/>
    <p:sldId id="257" r:id="rId3"/>
    <p:sldId id="258" r:id="rId4"/>
    <p:sldId id="259" r:id="rId5"/>
    <p:sldId id="289" r:id="rId6"/>
    <p:sldId id="291" r:id="rId7"/>
    <p:sldId id="260" r:id="rId8"/>
    <p:sldId id="261" r:id="rId9"/>
    <p:sldId id="277"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90" r:id="rId23"/>
    <p:sldId id="278" r:id="rId24"/>
    <p:sldId id="274" r:id="rId25"/>
    <p:sldId id="275" r:id="rId26"/>
    <p:sldId id="276" r:id="rId27"/>
    <p:sldId id="279" r:id="rId28"/>
    <p:sldId id="292" r:id="rId29"/>
    <p:sldId id="280" r:id="rId30"/>
    <p:sldId id="281" r:id="rId31"/>
    <p:sldId id="282" r:id="rId32"/>
    <p:sldId id="283" r:id="rId33"/>
    <p:sldId id="285" r:id="rId34"/>
    <p:sldId id="284" r:id="rId35"/>
    <p:sldId id="287" r:id="rId36"/>
    <p:sldId id="286" r:id="rId37"/>
    <p:sldId id="288" r:id="rId38"/>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1" d="100"/>
          <a:sy n="111" d="100"/>
        </p:scale>
        <p:origin x="-1026" y="-7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89B298C-D2E6-4B54-B5A2-D621732D335D}" type="datetimeFigureOut">
              <a:rPr lang="fr-FR" smtClean="0"/>
              <a:t>13/11/2012</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1C5BFE1-774D-420F-8C02-63AC29E0B0C4}" type="slidenum">
              <a:rPr lang="fr-FR" smtClean="0"/>
              <a:t>‹N°›</a:t>
            </a:fld>
            <a:endParaRPr lang="fr-FR"/>
          </a:p>
        </p:txBody>
      </p:sp>
    </p:spTree>
    <p:extLst>
      <p:ext uri="{BB962C8B-B14F-4D97-AF65-F5344CB8AC3E}">
        <p14:creationId xmlns:p14="http://schemas.microsoft.com/office/powerpoint/2010/main" val="22783019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9" name="Sous-titre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Modifiez le style des sous-titres du masque</a:t>
            </a:r>
            <a:endParaRPr kumimoji="0" lang="en-US"/>
          </a:p>
        </p:txBody>
      </p:sp>
      <p:sp>
        <p:nvSpPr>
          <p:cNvPr id="28" name="Titre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fr-FR" smtClean="0"/>
              <a:t>Modifiez le style du titre</a:t>
            </a:r>
            <a:endParaRPr kumimoji="0" lang="en-US"/>
          </a:p>
        </p:txBody>
      </p:sp>
      <p:cxnSp>
        <p:nvCxnSpPr>
          <p:cNvPr id="8" name="Connecteur droit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Connecteur droit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Ellipse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Espace réservé de la date 14"/>
          <p:cNvSpPr>
            <a:spLocks noGrp="1"/>
          </p:cNvSpPr>
          <p:nvPr>
            <p:ph type="dt" sz="half" idx="10"/>
          </p:nvPr>
        </p:nvSpPr>
        <p:spPr/>
        <p:txBody>
          <a:bodyPr/>
          <a:lstStyle/>
          <a:p>
            <a:fld id="{1D5865E9-6C1C-4700-B9AA-4FF3085CB333}" type="datetimeFigureOut">
              <a:rPr lang="fr-FR" smtClean="0"/>
              <a:t>13/11/2012</a:t>
            </a:fld>
            <a:endParaRPr lang="fr-FR"/>
          </a:p>
        </p:txBody>
      </p:sp>
      <p:sp>
        <p:nvSpPr>
          <p:cNvPr id="16" name="Espace réservé du numéro de diapositive 15"/>
          <p:cNvSpPr>
            <a:spLocks noGrp="1"/>
          </p:cNvSpPr>
          <p:nvPr>
            <p:ph type="sldNum" sz="quarter" idx="11"/>
          </p:nvPr>
        </p:nvSpPr>
        <p:spPr/>
        <p:txBody>
          <a:bodyPr/>
          <a:lstStyle/>
          <a:p>
            <a:fld id="{28E5E5C8-8F6F-4A1D-802C-03C11342F5ED}" type="slidenum">
              <a:rPr lang="fr-FR" smtClean="0"/>
              <a:t>‹N°›</a:t>
            </a:fld>
            <a:endParaRPr lang="fr-FR"/>
          </a:p>
        </p:txBody>
      </p:sp>
      <p:sp>
        <p:nvSpPr>
          <p:cNvPr id="17" name="Espace réservé du pied de page 16"/>
          <p:cNvSpPr>
            <a:spLocks noGrp="1"/>
          </p:cNvSpPr>
          <p:nvPr>
            <p:ph type="ftr" sz="quarter" idx="12"/>
          </p:nvPr>
        </p:nvSpPr>
        <p:spPr/>
        <p:txBody>
          <a:bodyPr/>
          <a:lstStyle/>
          <a:p>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9" name="Espace réservé du contenu 8"/>
          <p:cNvSpPr>
            <a:spLocks noGrp="1"/>
          </p:cNvSpPr>
          <p:nvPr>
            <p:ph idx="1"/>
          </p:nvPr>
        </p:nvSpPr>
        <p:spPr>
          <a:xfrm>
            <a:off x="457200" y="1524000"/>
            <a:ext cx="8229600" cy="4572000"/>
          </a:xfrm>
        </p:spPr>
        <p:txBody>
          <a:body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14" name="Espace réservé de la date 13"/>
          <p:cNvSpPr>
            <a:spLocks noGrp="1"/>
          </p:cNvSpPr>
          <p:nvPr>
            <p:ph type="dt" sz="half" idx="14"/>
          </p:nvPr>
        </p:nvSpPr>
        <p:spPr/>
        <p:txBody>
          <a:bodyPr/>
          <a:lstStyle/>
          <a:p>
            <a:fld id="{1D5865E9-6C1C-4700-B9AA-4FF3085CB333}" type="datetimeFigureOut">
              <a:rPr lang="fr-FR" smtClean="0"/>
              <a:t>13/11/2012</a:t>
            </a:fld>
            <a:endParaRPr lang="fr-FR"/>
          </a:p>
        </p:txBody>
      </p:sp>
      <p:sp>
        <p:nvSpPr>
          <p:cNvPr id="15" name="Espace réservé du numéro de diapositive 14"/>
          <p:cNvSpPr>
            <a:spLocks noGrp="1"/>
          </p:cNvSpPr>
          <p:nvPr>
            <p:ph type="sldNum" sz="quarter" idx="15"/>
          </p:nvPr>
        </p:nvSpPr>
        <p:spPr/>
        <p:txBody>
          <a:bodyPr/>
          <a:lstStyle>
            <a:lvl1pPr algn="ctr">
              <a:defRPr/>
            </a:lvl1pPr>
          </a:lstStyle>
          <a:p>
            <a:fld id="{28E5E5C8-8F6F-4A1D-802C-03C11342F5ED}" type="slidenum">
              <a:rPr lang="fr-FR" smtClean="0"/>
              <a:t>‹N°›</a:t>
            </a:fld>
            <a:endParaRPr lang="fr-FR"/>
          </a:p>
        </p:txBody>
      </p:sp>
      <p:sp>
        <p:nvSpPr>
          <p:cNvPr id="16" name="Espace réservé du pied de page 15"/>
          <p:cNvSpPr>
            <a:spLocks noGrp="1"/>
          </p:cNvSpPr>
          <p:nvPr>
            <p:ph type="ftr" sz="quarter" idx="16"/>
          </p:nvPr>
        </p:nvSpPr>
        <p:spPr/>
        <p:txBody>
          <a:bodyPr/>
          <a:lstStyle/>
          <a:p>
            <a:endParaRPr lang="fr-FR"/>
          </a:p>
        </p:txBody>
      </p:sp>
      <p:sp>
        <p:nvSpPr>
          <p:cNvPr id="17" name="Titre 16"/>
          <p:cNvSpPr>
            <a:spLocks noGrp="1"/>
          </p:cNvSpPr>
          <p:nvPr>
            <p:ph type="title"/>
          </p:nvPr>
        </p:nvSpPr>
        <p:spPr/>
        <p:txBody>
          <a:bodyPr rtlCol="0" anchor="b" anchorCtr="0"/>
          <a:lstStyle/>
          <a:p>
            <a:r>
              <a:rPr kumimoji="0" lang="fr-FR" smtClean="0"/>
              <a:t>Modifiez le style du titre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p:txBody>
          <a:bodyPr/>
          <a:lstStyle/>
          <a:p>
            <a:fld id="{1D5865E9-6C1C-4700-B9AA-4FF3085CB333}" type="datetimeFigureOut">
              <a:rPr lang="fr-FR" smtClean="0"/>
              <a:t>13/11/2012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8E5E5C8-8F6F-4A1D-802C-03C11342F5ED}" type="slidenum">
              <a:rPr lang="fr-FR" smtClean="0"/>
              <a:t>‹N°›</a:t>
            </a:fld>
            <a:endParaRPr lang="fr-FR"/>
          </a:p>
        </p:txBody>
      </p:sp>
      <p:sp>
        <p:nvSpPr>
          <p:cNvPr id="2" name="Titre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fr-FR" smtClean="0"/>
              <a:t>Modifiez le style du titre</a:t>
            </a:r>
            <a:endParaRPr kumimoji="0" lang="en-US"/>
          </a:p>
        </p:txBody>
      </p:sp>
      <p:sp>
        <p:nvSpPr>
          <p:cNvPr id="3" name="Espace réservé du texte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Modifiez les styles du texte du masque</a:t>
            </a:r>
          </a:p>
        </p:txBody>
      </p:sp>
      <p:cxnSp>
        <p:nvCxnSpPr>
          <p:cNvPr id="7" name="Connecteur droit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p:txBody>
          <a:bodyPr/>
          <a:lstStyle/>
          <a:p>
            <a:fld id="{1D5865E9-6C1C-4700-B9AA-4FF3085CB333}" type="datetimeFigureOut">
              <a:rPr lang="fr-FR" smtClean="0"/>
              <a:t>13/11/2012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8E5E5C8-8F6F-4A1D-802C-03C11342F5ED}" type="slidenum">
              <a:rPr lang="fr-FR" smtClean="0"/>
              <a:t>‹N°›</a:t>
            </a:fld>
            <a:endParaRPr lang="fr-FR"/>
          </a:p>
        </p:txBody>
      </p:sp>
      <p:sp>
        <p:nvSpPr>
          <p:cNvPr id="2" name="Titre 1"/>
          <p:cNvSpPr>
            <a:spLocks noGrp="1"/>
          </p:cNvSpPr>
          <p:nvPr>
            <p:ph type="title"/>
          </p:nvPr>
        </p:nvSpPr>
        <p:spPr/>
        <p:txBody>
          <a:bodyPr/>
          <a:lstStyle/>
          <a:p>
            <a:r>
              <a:rPr kumimoji="0" lang="fr-FR" smtClean="0"/>
              <a:t>Modifiez le style du titre</a:t>
            </a:r>
            <a:endParaRPr kumimoji="0" lang="en-US"/>
          </a:p>
        </p:txBody>
      </p:sp>
      <p:sp>
        <p:nvSpPr>
          <p:cNvPr id="11" name="Espace réservé du contenu 10"/>
          <p:cNvSpPr>
            <a:spLocks noGrp="1"/>
          </p:cNvSpPr>
          <p:nvPr>
            <p:ph sz="half" idx="1"/>
          </p:nvPr>
        </p:nvSpPr>
        <p:spPr>
          <a:xfrm>
            <a:off x="457200" y="1524000"/>
            <a:ext cx="4059936" cy="4572000"/>
          </a:xfrm>
        </p:spPr>
        <p:txBody>
          <a:body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13" name="Espace réservé du contenu 12"/>
          <p:cNvSpPr>
            <a:spLocks noGrp="1"/>
          </p:cNvSpPr>
          <p:nvPr>
            <p:ph sz="half" idx="2"/>
          </p:nvPr>
        </p:nvSpPr>
        <p:spPr>
          <a:xfrm>
            <a:off x="4648200" y="1524000"/>
            <a:ext cx="4059936" cy="4572000"/>
          </a:xfrm>
        </p:spPr>
        <p:txBody>
          <a:body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9" name="Espace réservé du numéro de diapositive 8"/>
          <p:cNvSpPr>
            <a:spLocks noGrp="1"/>
          </p:cNvSpPr>
          <p:nvPr>
            <p:ph type="sldNum" sz="quarter" idx="12"/>
          </p:nvPr>
        </p:nvSpPr>
        <p:spPr/>
        <p:txBody>
          <a:bodyPr/>
          <a:lstStyle/>
          <a:p>
            <a:fld id="{28E5E5C8-8F6F-4A1D-802C-03C11342F5ED}" type="slidenum">
              <a:rPr lang="fr-FR" smtClean="0"/>
              <a:t>‹N°›</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7" name="Espace réservé de la date 6"/>
          <p:cNvSpPr>
            <a:spLocks noGrp="1"/>
          </p:cNvSpPr>
          <p:nvPr>
            <p:ph type="dt" sz="half" idx="10"/>
          </p:nvPr>
        </p:nvSpPr>
        <p:spPr/>
        <p:txBody>
          <a:bodyPr/>
          <a:lstStyle/>
          <a:p>
            <a:fld id="{1D5865E9-6C1C-4700-B9AA-4FF3085CB333}" type="datetimeFigureOut">
              <a:rPr lang="fr-FR" smtClean="0"/>
              <a:t>13/11/2012</a:t>
            </a:fld>
            <a:endParaRPr lang="fr-FR"/>
          </a:p>
        </p:txBody>
      </p:sp>
      <p:sp>
        <p:nvSpPr>
          <p:cNvPr id="3" name="Espace réservé du texte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Modifiez les styles du texte du masque</a:t>
            </a:r>
          </a:p>
        </p:txBody>
      </p:sp>
      <p:sp>
        <p:nvSpPr>
          <p:cNvPr id="32" name="Espace réservé du contenu 31"/>
          <p:cNvSpPr>
            <a:spLocks noGrp="1"/>
          </p:cNvSpPr>
          <p:nvPr>
            <p:ph sz="half" idx="2"/>
          </p:nvPr>
        </p:nvSpPr>
        <p:spPr>
          <a:xfrm>
            <a:off x="457200" y="2201896"/>
            <a:ext cx="4038600" cy="3913632"/>
          </a:xfrm>
        </p:spPr>
        <p:txBody>
          <a:body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34" name="Espace réservé du contenu 33"/>
          <p:cNvSpPr>
            <a:spLocks noGrp="1"/>
          </p:cNvSpPr>
          <p:nvPr>
            <p:ph sz="quarter" idx="4"/>
          </p:nvPr>
        </p:nvSpPr>
        <p:spPr>
          <a:xfrm>
            <a:off x="4649788" y="2201896"/>
            <a:ext cx="4038600" cy="3913632"/>
          </a:xfrm>
        </p:spPr>
        <p:txBody>
          <a:body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2" name="Titre 1"/>
          <p:cNvSpPr>
            <a:spLocks noGrp="1"/>
          </p:cNvSpPr>
          <p:nvPr>
            <p:ph type="title"/>
          </p:nvPr>
        </p:nvSpPr>
        <p:spPr>
          <a:xfrm>
            <a:off x="457200" y="155448"/>
            <a:ext cx="8229600" cy="1143000"/>
          </a:xfrm>
        </p:spPr>
        <p:txBody>
          <a:bodyPr anchor="b" anchorCtr="0"/>
          <a:lstStyle>
            <a:lvl1pPr>
              <a:defRPr/>
            </a:lvl1pPr>
          </a:lstStyle>
          <a:p>
            <a:r>
              <a:rPr kumimoji="0" lang="fr-FR" smtClean="0"/>
              <a:t>Modifiez le style du titre</a:t>
            </a:r>
            <a:endParaRPr kumimoji="0" lang="en-US"/>
          </a:p>
        </p:txBody>
      </p:sp>
      <p:sp>
        <p:nvSpPr>
          <p:cNvPr id="12" name="Espace réservé du texte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Modifiez les styles du texte du masque</a:t>
            </a:r>
          </a:p>
        </p:txBody>
      </p:sp>
      <p:cxnSp>
        <p:nvCxnSpPr>
          <p:cNvPr id="10" name="Connecteur droit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Connecteur droit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3" name="Espace réservé de la date 2"/>
          <p:cNvSpPr>
            <a:spLocks noGrp="1"/>
          </p:cNvSpPr>
          <p:nvPr>
            <p:ph type="dt" sz="half" idx="10"/>
          </p:nvPr>
        </p:nvSpPr>
        <p:spPr/>
        <p:txBody>
          <a:bodyPr/>
          <a:lstStyle/>
          <a:p>
            <a:fld id="{1D5865E9-6C1C-4700-B9AA-4FF3085CB333}" type="datetimeFigureOut">
              <a:rPr lang="fr-FR" smtClean="0"/>
              <a:t>13/11/2012</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28E5E5C8-8F6F-4A1D-802C-03C11342F5ED}" type="slidenum">
              <a:rPr lang="fr-FR" smtClean="0"/>
              <a:t>‹N°›</a:t>
            </a:fld>
            <a:endParaRPr lang="fr-FR"/>
          </a:p>
        </p:txBody>
      </p:sp>
      <p:sp>
        <p:nvSpPr>
          <p:cNvPr id="2" name="Titre 1"/>
          <p:cNvSpPr>
            <a:spLocks noGrp="1"/>
          </p:cNvSpPr>
          <p:nvPr>
            <p:ph type="title"/>
          </p:nvPr>
        </p:nvSpPr>
        <p:spPr/>
        <p:txBody>
          <a:bodyPr/>
          <a:lstStyle/>
          <a:p>
            <a:r>
              <a:rPr kumimoji="0" lang="fr-FR" smtClean="0"/>
              <a:t>Modifiez le style du titre</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D5865E9-6C1C-4700-B9AA-4FF3085CB333}" type="datetimeFigureOut">
              <a:rPr lang="fr-FR" smtClean="0"/>
              <a:t>13/11/2012</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28E5E5C8-8F6F-4A1D-802C-03C11342F5ED}" type="slidenum">
              <a:rPr lang="fr-FR" smtClean="0"/>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9" name="Espace réservé du contenu 28"/>
          <p:cNvSpPr>
            <a:spLocks noGrp="1"/>
          </p:cNvSpPr>
          <p:nvPr>
            <p:ph sz="quarter" idx="1"/>
          </p:nvPr>
        </p:nvSpPr>
        <p:spPr>
          <a:xfrm>
            <a:off x="457200" y="457200"/>
            <a:ext cx="6248400" cy="5715000"/>
          </a:xfrm>
        </p:spPr>
        <p:txBody>
          <a:bodyPr/>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3" name="Espace réservé du texte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fr-FR" smtClean="0"/>
              <a:t>Modifiez les styles du texte du masque</a:t>
            </a:r>
          </a:p>
        </p:txBody>
      </p:sp>
      <p:sp>
        <p:nvSpPr>
          <p:cNvPr id="31" name="Titre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fr-FR" smtClean="0"/>
              <a:t>Modifiez le style du titre</a:t>
            </a:r>
            <a:endParaRPr kumimoji="0" lang="en-US"/>
          </a:p>
        </p:txBody>
      </p:sp>
      <p:sp>
        <p:nvSpPr>
          <p:cNvPr id="8" name="Espace réservé de la date 7"/>
          <p:cNvSpPr>
            <a:spLocks noGrp="1"/>
          </p:cNvSpPr>
          <p:nvPr>
            <p:ph type="dt" sz="half" idx="14"/>
          </p:nvPr>
        </p:nvSpPr>
        <p:spPr/>
        <p:txBody>
          <a:bodyPr/>
          <a:lstStyle/>
          <a:p>
            <a:fld id="{1D5865E9-6C1C-4700-B9AA-4FF3085CB333}" type="datetimeFigureOut">
              <a:rPr lang="fr-FR" smtClean="0"/>
              <a:t>13/11/2012</a:t>
            </a:fld>
            <a:endParaRPr lang="fr-FR"/>
          </a:p>
        </p:txBody>
      </p:sp>
      <p:sp>
        <p:nvSpPr>
          <p:cNvPr id="9" name="Espace réservé du numéro de diapositive 8"/>
          <p:cNvSpPr>
            <a:spLocks noGrp="1"/>
          </p:cNvSpPr>
          <p:nvPr>
            <p:ph type="sldNum" sz="quarter" idx="15"/>
          </p:nvPr>
        </p:nvSpPr>
        <p:spPr/>
        <p:txBody>
          <a:bodyPr/>
          <a:lstStyle/>
          <a:p>
            <a:fld id="{28E5E5C8-8F6F-4A1D-802C-03C11342F5ED}" type="slidenum">
              <a:rPr lang="fr-FR" smtClean="0"/>
              <a:t>‹N°›</a:t>
            </a:fld>
            <a:endParaRPr lang="fr-FR"/>
          </a:p>
        </p:txBody>
      </p:sp>
      <p:sp>
        <p:nvSpPr>
          <p:cNvPr id="10" name="Espace réservé du pied de page 9"/>
          <p:cNvSpPr>
            <a:spLocks noGrp="1"/>
          </p:cNvSpPr>
          <p:nvPr>
            <p:ph type="ftr" sz="quarter" idx="16"/>
          </p:nvPr>
        </p:nvSpPr>
        <p:spPr/>
        <p:txBody>
          <a:bodyPr/>
          <a:lstStyle/>
          <a:p>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fr-FR" smtClean="0"/>
              <a:t>Modifiez le style du titre</a:t>
            </a:r>
            <a:endParaRPr kumimoji="0" lang="en-US"/>
          </a:p>
        </p:txBody>
      </p:sp>
      <p:sp>
        <p:nvSpPr>
          <p:cNvPr id="3" name="Espace réservé pour une image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fr-FR" smtClean="0"/>
              <a:t>Cliquez sur l'icône pour ajouter une image</a:t>
            </a:r>
            <a:endParaRPr kumimoji="0" lang="en-US"/>
          </a:p>
        </p:txBody>
      </p:sp>
      <p:sp>
        <p:nvSpPr>
          <p:cNvPr id="4" name="Espace réservé du texte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fr-FR" smtClean="0"/>
              <a:t>Modifiez les styles du texte du masque</a:t>
            </a:r>
          </a:p>
        </p:txBody>
      </p:sp>
      <p:sp>
        <p:nvSpPr>
          <p:cNvPr id="8" name="Espace réservé de la date 7"/>
          <p:cNvSpPr>
            <a:spLocks noGrp="1"/>
          </p:cNvSpPr>
          <p:nvPr>
            <p:ph type="dt" sz="half" idx="10"/>
          </p:nvPr>
        </p:nvSpPr>
        <p:spPr/>
        <p:txBody>
          <a:bodyPr/>
          <a:lstStyle/>
          <a:p>
            <a:fld id="{1D5865E9-6C1C-4700-B9AA-4FF3085CB333}" type="datetimeFigureOut">
              <a:rPr lang="fr-FR" smtClean="0"/>
              <a:t>13/11/2012</a:t>
            </a:fld>
            <a:endParaRPr lang="fr-FR"/>
          </a:p>
        </p:txBody>
      </p:sp>
      <p:sp>
        <p:nvSpPr>
          <p:cNvPr id="9" name="Espace réservé du numéro de diapositive 8"/>
          <p:cNvSpPr>
            <a:spLocks noGrp="1"/>
          </p:cNvSpPr>
          <p:nvPr>
            <p:ph type="sldNum" sz="quarter" idx="11"/>
          </p:nvPr>
        </p:nvSpPr>
        <p:spPr/>
        <p:txBody>
          <a:bodyPr/>
          <a:lstStyle/>
          <a:p>
            <a:fld id="{28E5E5C8-8F6F-4A1D-802C-03C11342F5ED}" type="slidenum">
              <a:rPr lang="fr-FR" smtClean="0"/>
              <a:t>‹N°›</a:t>
            </a:fld>
            <a:endParaRPr lang="fr-FR"/>
          </a:p>
        </p:txBody>
      </p:sp>
      <p:sp>
        <p:nvSpPr>
          <p:cNvPr id="10" name="Espace réservé du pied de page 9"/>
          <p:cNvSpPr>
            <a:spLocks noGrp="1"/>
          </p:cNvSpPr>
          <p:nvPr>
            <p:ph type="ftr" sz="quarter" idx="12"/>
          </p:nvPr>
        </p:nvSpPr>
        <p:spPr/>
        <p:txBody>
          <a:bodyPr/>
          <a:lstStyle/>
          <a:p>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Modifiez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1D5865E9-6C1C-4700-B9AA-4FF3085CB333}" type="datetimeFigureOut">
              <a:rPr lang="fr-FR" smtClean="0"/>
              <a:t>13/11/2012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8E5E5C8-8F6F-4A1D-802C-03C11342F5ED}" type="slidenum">
              <a:rPr lang="fr-FR" smtClean="0"/>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kumimoji="0" lang="fr-FR" smtClean="0"/>
              <a:t>Modifiez le style du titre</a:t>
            </a:r>
            <a:endParaRPr kumimoji="0" lang="en-US"/>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1D5865E9-6C1C-4700-B9AA-4FF3085CB333}" type="datetimeFigureOut">
              <a:rPr lang="fr-FR" smtClean="0"/>
              <a:t>13/11/2012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8E5E5C8-8F6F-4A1D-802C-03C11342F5ED}" type="slidenum">
              <a:rPr lang="fr-FR" smtClean="0"/>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Espace réservé du texte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fr-FR" smtClean="0"/>
              <a:t>Modifiez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24" name="Espace réservé de la date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1D5865E9-6C1C-4700-B9AA-4FF3085CB333}" type="datetimeFigureOut">
              <a:rPr lang="fr-FR" smtClean="0"/>
              <a:t>13/11/2012</a:t>
            </a:fld>
            <a:endParaRPr lang="fr-FR"/>
          </a:p>
        </p:txBody>
      </p:sp>
      <p:sp>
        <p:nvSpPr>
          <p:cNvPr id="10" name="Espace réservé du pied de page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fr-FR"/>
          </a:p>
        </p:txBody>
      </p:sp>
      <p:sp>
        <p:nvSpPr>
          <p:cNvPr id="22" name="Espace réservé du numéro de diapositive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28E5E5C8-8F6F-4A1D-802C-03C11342F5ED}" type="slidenum">
              <a:rPr lang="fr-FR" smtClean="0"/>
              <a:t>‹N°›</a:t>
            </a:fld>
            <a:endParaRPr lang="fr-FR"/>
          </a:p>
        </p:txBody>
      </p:sp>
      <p:sp>
        <p:nvSpPr>
          <p:cNvPr id="5" name="Espace réservé du titre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fr-FR" smtClean="0"/>
              <a:t>Modifiez le style du titre</a:t>
            </a:r>
            <a:endParaRPr kumimoji="0" lang="en-US"/>
          </a:p>
        </p:txBody>
      </p:sp>
    </p:spTree>
  </p:cSld>
  <p:clrMap bg1="dk1" tx1="lt1" bg2="dk2" tx2="lt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ma"/><Relationship Id="rId1" Type="http://schemas.microsoft.com/office/2007/relationships/media" Target="../media/media1.wma"/><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wma"/><Relationship Id="rId1" Type="http://schemas.microsoft.com/office/2007/relationships/media" Target="../media/media2.wma"/><Relationship Id="rId5" Type="http://schemas.openxmlformats.org/officeDocument/2006/relationships/image" Target="../media/image4.png"/><Relationship Id="rId4" Type="http://schemas.openxmlformats.org/officeDocument/2006/relationships/image" Target="../media/image11.JPG"/></Relationships>
</file>

<file path=ppt/slides/_rels/slide8.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slideLayout" Target="../slideLayouts/slideLayout7.xml"/><Relationship Id="rId7" Type="http://schemas.openxmlformats.org/officeDocument/2006/relationships/image" Target="../media/image15.JPG"/><Relationship Id="rId2" Type="http://schemas.openxmlformats.org/officeDocument/2006/relationships/audio" Target="../media/media3.wma"/><Relationship Id="rId1" Type="http://schemas.microsoft.com/office/2007/relationships/media" Target="../media/media3.wma"/><Relationship Id="rId6" Type="http://schemas.openxmlformats.org/officeDocument/2006/relationships/image" Target="../media/image14.JPG"/><Relationship Id="rId5" Type="http://schemas.openxmlformats.org/officeDocument/2006/relationships/image" Target="../media/image13.jpeg"/><Relationship Id="rId4" Type="http://schemas.openxmlformats.org/officeDocument/2006/relationships/image" Target="../media/image12.jpeg"/><Relationship Id="rId9" Type="http://schemas.openxmlformats.org/officeDocument/2006/relationships/image" Target="../media/image4.png"/></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eg"/><Relationship Id="rId1" Type="http://schemas.openxmlformats.org/officeDocument/2006/relationships/slideLayout" Target="../slideLayouts/slideLayout7.xml"/><Relationship Id="rId6" Type="http://schemas.openxmlformats.org/officeDocument/2006/relationships/image" Target="../media/image22.JPG"/><Relationship Id="rId5" Type="http://schemas.openxmlformats.org/officeDocument/2006/relationships/image" Target="../media/image21.jpeg"/><Relationship Id="rId4" Type="http://schemas.openxmlformats.org/officeDocument/2006/relationships/image" Target="../media/image20.jpeg"/></Relationships>
</file>

<file path=ppt/slides/_rels/slide1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7.xml"/><Relationship Id="rId4" Type="http://schemas.openxmlformats.org/officeDocument/2006/relationships/image" Target="../media/image28.JPG"/></Relationships>
</file>

<file path=ppt/slides/_rels/slide15.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7.xml"/><Relationship Id="rId5" Type="http://schemas.openxmlformats.org/officeDocument/2006/relationships/image" Target="../media/image33.JPG"/><Relationship Id="rId4" Type="http://schemas.openxmlformats.org/officeDocument/2006/relationships/image" Target="../media/image32.jpeg"/></Relationships>
</file>

<file path=ppt/slides/_rels/slide17.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eg"/><Relationship Id="rId1" Type="http://schemas.openxmlformats.org/officeDocument/2006/relationships/slideLayout" Target="../slideLayouts/slideLayout7.xml"/><Relationship Id="rId5" Type="http://schemas.openxmlformats.org/officeDocument/2006/relationships/image" Target="../media/image37.JPG"/><Relationship Id="rId4" Type="http://schemas.openxmlformats.org/officeDocument/2006/relationships/image" Target="../media/image36.JPG"/></Relationships>
</file>

<file path=ppt/slides/_rels/slide18.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7.xml"/><Relationship Id="rId4" Type="http://schemas.openxmlformats.org/officeDocument/2006/relationships/image" Target="../media/image50.JPG"/></Relationships>
</file>

<file path=ppt/slides/_rels/slide25.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54.JP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4.wma"/><Relationship Id="rId1" Type="http://schemas.microsoft.com/office/2007/relationships/media" Target="../media/media4.wma"/><Relationship Id="rId6" Type="http://schemas.openxmlformats.org/officeDocument/2006/relationships/image" Target="../media/image57.png"/><Relationship Id="rId5" Type="http://schemas.openxmlformats.org/officeDocument/2006/relationships/image" Target="../media/image56.gif"/><Relationship Id="rId4" Type="http://schemas.openxmlformats.org/officeDocument/2006/relationships/image" Target="../media/image55.jpe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wma"/><Relationship Id="rId1" Type="http://schemas.microsoft.com/office/2007/relationships/media" Target="../media/media5.wma"/><Relationship Id="rId5" Type="http://schemas.openxmlformats.org/officeDocument/2006/relationships/image" Target="../media/image57.png"/><Relationship Id="rId4" Type="http://schemas.openxmlformats.org/officeDocument/2006/relationships/image" Target="../media/image58.jpeg"/></Relationships>
</file>

<file path=ppt/slides/_rels/slide2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7.xml"/><Relationship Id="rId4" Type="http://schemas.openxmlformats.org/officeDocument/2006/relationships/image" Target="../media/image64.jpeg"/></Relationships>
</file>

<file path=ppt/slides/_rels/slide32.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7.xml"/><Relationship Id="rId5" Type="http://schemas.openxmlformats.org/officeDocument/2006/relationships/image" Target="../media/image68.jpeg"/><Relationship Id="rId4" Type="http://schemas.openxmlformats.org/officeDocument/2006/relationships/image" Target="../media/image67.jpeg"/></Relationships>
</file>

<file path=ppt/slides/_rels/slide33.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7.xml"/><Relationship Id="rId5" Type="http://schemas.openxmlformats.org/officeDocument/2006/relationships/image" Target="../media/image73.jpeg"/><Relationship Id="rId4" Type="http://schemas.openxmlformats.org/officeDocument/2006/relationships/image" Target="../media/image72.jpeg"/></Relationships>
</file>

<file path=ppt/slides/_rels/slide35.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7.xml"/><Relationship Id="rId4" Type="http://schemas.openxmlformats.org/officeDocument/2006/relationships/image" Target="../media/image76.jpeg"/></Relationships>
</file>

<file path=ppt/slides/_rels/slide36.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79.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Titre 1"/>
          <p:cNvSpPr>
            <a:spLocks noGrp="1"/>
          </p:cNvSpPr>
          <p:nvPr>
            <p:ph type="ctrTitle"/>
          </p:nvPr>
        </p:nvSpPr>
        <p:spPr>
          <a:xfrm>
            <a:off x="5004048" y="980728"/>
            <a:ext cx="3672408" cy="4285456"/>
          </a:xfrm>
        </p:spPr>
        <p:txBody>
          <a:bodyPr/>
          <a:lstStyle/>
          <a:p>
            <a:r>
              <a:rPr lang="fr-FR" dirty="0" smtClean="0"/>
              <a:t>Menhirs </a:t>
            </a:r>
            <a:r>
              <a:rPr lang="fr-FR" sz="3600" dirty="0" smtClean="0"/>
              <a:t>des Bondons </a:t>
            </a:r>
            <a:r>
              <a:rPr lang="fr-FR" sz="2400" dirty="0" smtClean="0"/>
              <a:t>(Lozère)</a:t>
            </a:r>
            <a:r>
              <a:rPr lang="fr-FR" sz="2800" dirty="0" smtClean="0"/>
              <a:t/>
            </a:r>
            <a:br>
              <a:rPr lang="fr-FR" sz="2800" dirty="0" smtClean="0"/>
            </a:br>
            <a:r>
              <a:rPr lang="fr-FR" sz="3600" dirty="0" smtClean="0"/>
              <a:t>et </a:t>
            </a:r>
            <a:br>
              <a:rPr lang="fr-FR" sz="3600" dirty="0" smtClean="0"/>
            </a:br>
            <a:r>
              <a:rPr lang="fr-FR" sz="3600" dirty="0" smtClean="0"/>
              <a:t>de Couches </a:t>
            </a:r>
            <a:r>
              <a:rPr lang="fr-FR" sz="2400" dirty="0" smtClean="0"/>
              <a:t>(Saône et Loire)</a:t>
            </a:r>
            <a:endParaRPr lang="fr-FR" sz="2400" dirty="0"/>
          </a:p>
        </p:txBody>
      </p:sp>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3062" y="188640"/>
            <a:ext cx="4455844" cy="6480720"/>
          </a:xfrm>
          <a:prstGeom prst="rect">
            <a:avLst/>
          </a:prstGeom>
        </p:spPr>
      </p:pic>
      <p:pic>
        <p:nvPicPr>
          <p:cNvPr id="7" name="vent 2.24.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612560" y="1556792"/>
            <a:ext cx="609600" cy="609600"/>
          </a:xfrm>
          <a:prstGeom prst="rect">
            <a:avLst/>
          </a:prstGeom>
        </p:spPr>
      </p:pic>
    </p:spTree>
    <p:extLst>
      <p:ext uri="{BB962C8B-B14F-4D97-AF65-F5344CB8AC3E}">
        <p14:creationId xmlns:p14="http://schemas.microsoft.com/office/powerpoint/2010/main" val="4239208587"/>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7" fill="hold"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sz="quarter" idx="1"/>
          </p:nvPr>
        </p:nvSpPr>
        <p:spPr/>
        <p:txBody>
          <a:bodyPr/>
          <a:lstStyle/>
          <a:p>
            <a:r>
              <a:rPr lang="fr-FR" dirty="0" smtClean="0"/>
              <a:t>Cham des Bondons</a:t>
            </a:r>
            <a:endParaRPr lang="fr-FR" dirty="0"/>
          </a:p>
        </p:txBody>
      </p:sp>
      <p:sp>
        <p:nvSpPr>
          <p:cNvPr id="3" name="Espace réservé du texte 2"/>
          <p:cNvSpPr>
            <a:spLocks noGrp="1"/>
          </p:cNvSpPr>
          <p:nvPr>
            <p:ph type="body" idx="2"/>
          </p:nvPr>
        </p:nvSpPr>
        <p:spPr>
          <a:xfrm>
            <a:off x="6732240" y="1600200"/>
            <a:ext cx="2033808" cy="3773016"/>
          </a:xfrm>
        </p:spPr>
        <p:txBody>
          <a:bodyPr>
            <a:normAutofit fontScale="92500" lnSpcReduction="20000"/>
          </a:bodyPr>
          <a:lstStyle/>
          <a:p>
            <a:r>
              <a:rPr lang="fr-FR" sz="1200" dirty="0"/>
              <a:t>Au dessus des gorges du Tarn, u</a:t>
            </a:r>
            <a:r>
              <a:rPr lang="fr-FR" sz="1200" dirty="0" smtClean="0"/>
              <a:t>n des hauts lieux  énergétiques </a:t>
            </a:r>
            <a:r>
              <a:rPr lang="fr-FR" sz="1200" dirty="0"/>
              <a:t>en France, </a:t>
            </a:r>
            <a:r>
              <a:rPr lang="fr-FR" sz="1200" dirty="0" smtClean="0"/>
              <a:t>ce sont  </a:t>
            </a:r>
            <a:r>
              <a:rPr lang="fr-FR" sz="1200" b="1" dirty="0" smtClean="0"/>
              <a:t>154  mégalithes </a:t>
            </a:r>
            <a:r>
              <a:rPr lang="fr-FR" sz="1200" dirty="0" smtClean="0"/>
              <a:t>qui ont résisté au temps, à la christianisation et  à  une agriculture moderne destructrice. </a:t>
            </a:r>
          </a:p>
          <a:p>
            <a:r>
              <a:rPr lang="fr-FR" sz="1200" i="1" dirty="0" err="1" smtClean="0"/>
              <a:t>Nadis</a:t>
            </a:r>
            <a:r>
              <a:rPr lang="fr-FR" sz="1200" i="1" dirty="0" smtClean="0"/>
              <a:t> et Chakra de la terre </a:t>
            </a:r>
          </a:p>
          <a:p>
            <a:r>
              <a:rPr lang="fr-FR" sz="1200" dirty="0" smtClean="0"/>
              <a:t>Traces d’un passé magique, les menhirs marquent un </a:t>
            </a:r>
            <a:r>
              <a:rPr lang="fr-FR" sz="1200" dirty="0"/>
              <a:t>itinéraire des courants telluriques, de leurs croisements, de leur contact avec des énergies célestes, rien n'a été oublié... juste interdit </a:t>
            </a:r>
            <a:r>
              <a:rPr lang="fr-FR" sz="1200" dirty="0" smtClean="0"/>
              <a:t>!</a:t>
            </a:r>
          </a:p>
        </p:txBody>
      </p:sp>
      <p:sp>
        <p:nvSpPr>
          <p:cNvPr id="4" name="Titre 3"/>
          <p:cNvSpPr>
            <a:spLocks noGrp="1"/>
          </p:cNvSpPr>
          <p:nvPr>
            <p:ph type="title"/>
          </p:nvPr>
        </p:nvSpPr>
        <p:spPr>
          <a:xfrm>
            <a:off x="6804248" y="476672"/>
            <a:ext cx="1981200" cy="1066800"/>
          </a:xfrm>
        </p:spPr>
        <p:txBody>
          <a:bodyPr>
            <a:normAutofit/>
          </a:bodyPr>
          <a:lstStyle/>
          <a:p>
            <a:r>
              <a:rPr lang="fr-FR" dirty="0" smtClean="0"/>
              <a:t>Département Lozère – Commune Florac</a:t>
            </a:r>
            <a:endParaRPr lang="fr-FR" dirty="0"/>
          </a:p>
        </p:txBody>
      </p:sp>
      <p:pic>
        <p:nvPicPr>
          <p:cNvPr id="2050" name="Picture 2" descr="C:\Users\Ma\Desktop\Bondons\planbondons.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0923" y="1052736"/>
            <a:ext cx="6253326" cy="50323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3810350"/>
      </p:ext>
    </p:extLst>
  </p:cSld>
  <p:clrMapOvr>
    <a:masterClrMapping/>
  </p:clrMapOvr>
  <mc:AlternateContent xmlns:mc="http://schemas.openxmlformats.org/markup-compatibility/2006" xmlns:p14="http://schemas.microsoft.com/office/powerpoint/2010/main">
    <mc:Choice Requires="p14">
      <p:transition spd="slow" p14:dur="1500" advClick="0" advTm="18000">
        <p:split orient="vert"/>
      </p:transition>
    </mc:Choice>
    <mc:Fallback xmlns="">
      <p:transition spd="slow" advClick="0" advTm="18000">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sz="quarter" idx="1"/>
          </p:nvPr>
        </p:nvSpPr>
        <p:spPr/>
        <p:txBody>
          <a:bodyPr/>
          <a:lstStyle/>
          <a:p>
            <a:endParaRPr lang="fr-FR" dirty="0"/>
          </a:p>
        </p:txBody>
      </p:sp>
      <p:sp>
        <p:nvSpPr>
          <p:cNvPr id="3" name="Espace réservé du texte 2"/>
          <p:cNvSpPr>
            <a:spLocks noGrp="1"/>
          </p:cNvSpPr>
          <p:nvPr>
            <p:ph type="body" idx="2"/>
          </p:nvPr>
        </p:nvSpPr>
        <p:spPr>
          <a:xfrm>
            <a:off x="7290720" y="836712"/>
            <a:ext cx="1745776" cy="5256584"/>
          </a:xfrm>
        </p:spPr>
        <p:txBody>
          <a:bodyPr>
            <a:normAutofit/>
          </a:bodyPr>
          <a:lstStyle/>
          <a:p>
            <a:r>
              <a:rPr lang="fr-FR" sz="1400" dirty="0">
                <a:latin typeface="Adobe Garamond Pro" pitchFamily="18" charset="0"/>
              </a:rPr>
              <a:t>Pour visiter les menhirs de la Cham des Bondons, se munir d'une boussole, d'un </a:t>
            </a:r>
            <a:r>
              <a:rPr lang="fr-FR" sz="1400" dirty="0" smtClean="0">
                <a:latin typeface="Adobe Garamond Pro" pitchFamily="18" charset="0"/>
              </a:rPr>
              <a:t>plan </a:t>
            </a:r>
            <a:r>
              <a:rPr lang="fr-FR" sz="1400" dirty="0">
                <a:latin typeface="Adobe Garamond Pro" pitchFamily="18" charset="0"/>
              </a:rPr>
              <a:t>des </a:t>
            </a:r>
            <a:r>
              <a:rPr lang="fr-FR" sz="1400" dirty="0" smtClean="0">
                <a:latin typeface="Adobe Garamond Pro" pitchFamily="18" charset="0"/>
              </a:rPr>
              <a:t>menhirs, </a:t>
            </a:r>
            <a:r>
              <a:rPr lang="fr-FR" sz="1400" dirty="0">
                <a:latin typeface="Adobe Garamond Pro" pitchFamily="18" charset="0"/>
              </a:rPr>
              <a:t>d'un sac à dos avec de </a:t>
            </a:r>
            <a:r>
              <a:rPr lang="fr-FR" sz="1400" dirty="0" smtClean="0">
                <a:latin typeface="Adobe Garamond Pro" pitchFamily="18" charset="0"/>
              </a:rPr>
              <a:t>l'eau  </a:t>
            </a:r>
            <a:r>
              <a:rPr lang="fr-FR" sz="1400" dirty="0">
                <a:latin typeface="Adobe Garamond Pro" pitchFamily="18" charset="0"/>
              </a:rPr>
              <a:t>et de chaussures </a:t>
            </a:r>
            <a:r>
              <a:rPr lang="fr-FR" sz="1400" dirty="0" smtClean="0">
                <a:latin typeface="Adobe Garamond Pro" pitchFamily="18" charset="0"/>
              </a:rPr>
              <a:t>de marche</a:t>
            </a:r>
            <a:r>
              <a:rPr lang="fr-FR" sz="1400" dirty="0">
                <a:latin typeface="Adobe Garamond Pro" pitchFamily="18" charset="0"/>
              </a:rPr>
              <a:t>... </a:t>
            </a:r>
            <a:r>
              <a:rPr lang="fr-FR" sz="1400" dirty="0" smtClean="0">
                <a:latin typeface="Adobe Garamond Pro" pitchFamily="18" charset="0"/>
              </a:rPr>
              <a:t>Et ne pas craindre de rencontrer les  vaches qui </a:t>
            </a:r>
            <a:r>
              <a:rPr lang="fr-FR" sz="1400" dirty="0">
                <a:latin typeface="Adobe Garamond Pro" pitchFamily="18" charset="0"/>
              </a:rPr>
              <a:t>sont les gardiennes innocentes </a:t>
            </a:r>
            <a:r>
              <a:rPr lang="fr-FR" sz="1400" dirty="0" smtClean="0">
                <a:latin typeface="Adobe Garamond Pro" pitchFamily="18" charset="0"/>
              </a:rPr>
              <a:t> des menhirs et de leur magie…</a:t>
            </a:r>
          </a:p>
          <a:p>
            <a:r>
              <a:rPr lang="fr-FR" sz="1200" i="1" dirty="0" smtClean="0">
                <a:latin typeface="Adobe Garamond Pro" pitchFamily="18" charset="0"/>
              </a:rPr>
              <a:t>Merci à Bruno Marc pour sa carte</a:t>
            </a:r>
            <a:endParaRPr lang="fr-FR" sz="1200" i="1" dirty="0">
              <a:latin typeface="Adobe Garamond Pro" pitchFamily="18" charset="0"/>
            </a:endParaRPr>
          </a:p>
        </p:txBody>
      </p:sp>
      <p:pic>
        <p:nvPicPr>
          <p:cNvPr id="3074" name="Picture 2" descr="C:\Users\Ma\Desktop\Bondons\plan menhirs bondons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486181"/>
            <a:ext cx="7056784" cy="57511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3224414"/>
      </p:ext>
    </p:extLst>
  </p:cSld>
  <p:clrMapOvr>
    <a:masterClrMapping/>
  </p:clrMapOvr>
  <mc:AlternateContent xmlns:mc="http://schemas.openxmlformats.org/markup-compatibility/2006" xmlns:p14="http://schemas.microsoft.com/office/powerpoint/2010/main">
    <mc:Choice Requires="p14">
      <p:transition spd="slow" p14:dur="2000" advClick="0" advTm="18000"/>
    </mc:Choice>
    <mc:Fallback xmlns="">
      <p:transition spd="slow" advClick="0" advTm="18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7584" y="836712"/>
            <a:ext cx="3657600" cy="4927337"/>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6321" y="836711"/>
            <a:ext cx="3657600" cy="4927337"/>
          </a:xfrm>
          <a:prstGeom prst="rect">
            <a:avLst/>
          </a:prstGeom>
        </p:spPr>
      </p:pic>
      <p:sp>
        <p:nvSpPr>
          <p:cNvPr id="4" name="ZoneTexte 3"/>
          <p:cNvSpPr txBox="1"/>
          <p:nvPr/>
        </p:nvSpPr>
        <p:spPr>
          <a:xfrm>
            <a:off x="5364088" y="1556792"/>
            <a:ext cx="2592288" cy="2862322"/>
          </a:xfrm>
          <a:prstGeom prst="rect">
            <a:avLst/>
          </a:prstGeom>
          <a:noFill/>
        </p:spPr>
        <p:txBody>
          <a:bodyPr wrap="square" rtlCol="0">
            <a:spAutoFit/>
          </a:bodyPr>
          <a:lstStyle/>
          <a:p>
            <a:r>
              <a:rPr lang="fr-FR" dirty="0" smtClean="0"/>
              <a:t>La beauté du paysage entretient aussi l’atmosphère  du sacré et de la magie des lieux. Le ciel d’un bleu pur en été, le vent qui souffle sur le temps, la lumière incroyable des Bondons allume les cœurs et les corps les plus sensibles</a:t>
            </a:r>
            <a:endParaRPr lang="fr-FR" dirty="0"/>
          </a:p>
        </p:txBody>
      </p:sp>
    </p:spTree>
    <p:extLst>
      <p:ext uri="{BB962C8B-B14F-4D97-AF65-F5344CB8AC3E}">
        <p14:creationId xmlns:p14="http://schemas.microsoft.com/office/powerpoint/2010/main" val="2051810015"/>
      </p:ext>
    </p:extLst>
  </p:cSld>
  <p:clrMapOvr>
    <a:masterClrMapping/>
  </p:clrMapOvr>
  <mc:AlternateContent xmlns:mc="http://schemas.openxmlformats.org/markup-compatibility/2006" xmlns:p14="http://schemas.microsoft.com/office/powerpoint/2010/main">
    <mc:Choice Requires="p14">
      <p:transition spd="slow" p14:dur="2000" advClick="0" advTm="13000"/>
    </mc:Choice>
    <mc:Fallback xmlns="">
      <p:transition spd="slow" advClick="0" advTm="1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7321" y="359795"/>
            <a:ext cx="8269357" cy="6138407"/>
          </a:xfrm>
          <a:prstGeom prst="rect">
            <a:avLst/>
          </a:prstGeom>
        </p:spPr>
      </p:pic>
    </p:spTree>
    <p:extLst>
      <p:ext uri="{BB962C8B-B14F-4D97-AF65-F5344CB8AC3E}">
        <p14:creationId xmlns:p14="http://schemas.microsoft.com/office/powerpoint/2010/main" val="3551029405"/>
      </p:ext>
    </p:extLst>
  </p:cSld>
  <p:clrMapOvr>
    <a:masterClrMapping/>
  </p:clrMapOvr>
  <mc:AlternateContent xmlns:mc="http://schemas.openxmlformats.org/markup-compatibility/2006" xmlns:p14="http://schemas.microsoft.com/office/powerpoint/2010/main">
    <mc:Choice Requires="p14">
      <p:transition spd="med" p14:dur="700" advClick="0" advTm="4000">
        <p:fade/>
      </p:transition>
    </mc:Choice>
    <mc:Fallback xmlns="">
      <p:transition spd="med" advClick="0" advTm="4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7321" y="359796"/>
            <a:ext cx="8269357" cy="6138407"/>
          </a:xfrm>
          <a:prstGeom prst="rect">
            <a:avLst/>
          </a:prstGeom>
        </p:spPr>
      </p:pic>
    </p:spTree>
    <p:extLst>
      <p:ext uri="{BB962C8B-B14F-4D97-AF65-F5344CB8AC3E}">
        <p14:creationId xmlns:p14="http://schemas.microsoft.com/office/powerpoint/2010/main" val="3348770242"/>
      </p:ext>
    </p:extLst>
  </p:cSld>
  <p:clrMapOvr>
    <a:masterClrMapping/>
  </p:clrMapOvr>
  <mc:AlternateContent xmlns:mc="http://schemas.openxmlformats.org/markup-compatibility/2006" xmlns:p14="http://schemas.microsoft.com/office/powerpoint/2010/main">
    <mc:Choice Requires="p14">
      <p:transition spd="slow" p14:dur="1500" advClick="0" advTm="4000">
        <p:split orient="vert"/>
      </p:transition>
    </mc:Choice>
    <mc:Fallback xmlns="">
      <p:transition spd="slow" advClick="0" advTm="4000">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5536" y="338382"/>
            <a:ext cx="8269357" cy="6138407"/>
          </a:xfrm>
          <a:prstGeom prst="rect">
            <a:avLst/>
          </a:prstGeom>
        </p:spPr>
      </p:pic>
      <p:pic>
        <p:nvPicPr>
          <p:cNvPr id="5" name="vent 2.06.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396536" y="2491099"/>
            <a:ext cx="609600" cy="609600"/>
          </a:xfrm>
          <a:prstGeom prst="rect">
            <a:avLst/>
          </a:prstGeom>
        </p:spPr>
      </p:pic>
    </p:spTree>
    <p:extLst>
      <p:ext uri="{BB962C8B-B14F-4D97-AF65-F5344CB8AC3E}">
        <p14:creationId xmlns:p14="http://schemas.microsoft.com/office/powerpoint/2010/main" val="2438205436"/>
      </p:ext>
    </p:extLst>
  </p:cSld>
  <p:clrMapOvr>
    <a:masterClrMapping/>
  </p:clrMapOvr>
  <mc:AlternateContent xmlns:mc="http://schemas.openxmlformats.org/markup-compatibility/2006" xmlns:p14="http://schemas.microsoft.com/office/powerpoint/2010/main">
    <mc:Choice Requires="p14">
      <p:transition spd="med" p14:dur="700" advClick="0" advTm="4000">
        <p:fade/>
      </p:transition>
    </mc:Choice>
    <mc:Fallback xmlns="">
      <p:transition spd="med"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20000" numSld="999">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5536" y="332656"/>
            <a:ext cx="8269357" cy="6138407"/>
          </a:xfrm>
          <a:prstGeom prst="rect">
            <a:avLst/>
          </a:prstGeom>
        </p:spPr>
      </p:pic>
      <p:pic>
        <p:nvPicPr>
          <p:cNvPr id="3" name="Imag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5536" y="332656"/>
            <a:ext cx="8269357" cy="6138407"/>
          </a:xfrm>
          <a:prstGeom prst="rect">
            <a:avLst/>
          </a:prstGeom>
        </p:spPr>
      </p:pic>
      <p:pic>
        <p:nvPicPr>
          <p:cNvPr id="8" name="Imag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5536" y="332656"/>
            <a:ext cx="8269357" cy="6138407"/>
          </a:xfrm>
          <a:prstGeom prst="rect">
            <a:avLst/>
          </a:prstGeom>
        </p:spPr>
      </p:pic>
      <p:pic>
        <p:nvPicPr>
          <p:cNvPr id="9" name="Image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5536" y="332656"/>
            <a:ext cx="8269357" cy="6138407"/>
          </a:xfrm>
          <a:prstGeom prst="rect">
            <a:avLst/>
          </a:prstGeom>
        </p:spPr>
      </p:pic>
      <p:pic>
        <p:nvPicPr>
          <p:cNvPr id="10" name="Image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95536" y="332656"/>
            <a:ext cx="8268808" cy="6138000"/>
          </a:xfrm>
          <a:prstGeom prst="rect">
            <a:avLst/>
          </a:prstGeom>
        </p:spPr>
      </p:pic>
      <p:pic>
        <p:nvPicPr>
          <p:cNvPr id="5" name="Constantine1.mp3">
            <a:hlinkClick r:id="" action="ppaction://media"/>
          </p:cNvPr>
          <p:cNvPicPr>
            <a:picLocks noChangeAspect="1"/>
          </p:cNvPicPr>
          <p:nvPr>
            <a:audioFile r:link="rId2"/>
            <p:extLst>
              <p:ext uri="{DAA4B4D4-6D71-4841-9C94-3DE7FCFB9230}">
                <p14:media xmlns:p14="http://schemas.microsoft.com/office/powerpoint/2010/main" r:embed="rId1">
                  <p14:fade in="250" out="500"/>
                </p14:media>
              </p:ext>
            </p:extLst>
          </p:nvPr>
        </p:nvPicPr>
        <p:blipFill>
          <a:blip r:embed="rId9"/>
          <a:stretch>
            <a:fillRect/>
          </a:stretch>
        </p:blipFill>
        <p:spPr>
          <a:xfrm>
            <a:off x="9612560" y="3789040"/>
            <a:ext cx="609600" cy="609600"/>
          </a:xfrm>
          <a:prstGeom prst="rect">
            <a:avLst/>
          </a:prstGeom>
        </p:spPr>
      </p:pic>
    </p:spTree>
    <p:extLst>
      <p:ext uri="{BB962C8B-B14F-4D97-AF65-F5344CB8AC3E}">
        <p14:creationId xmlns:p14="http://schemas.microsoft.com/office/powerpoint/2010/main" val="321992505"/>
      </p:ext>
    </p:extLst>
  </p:cSld>
  <p:clrMapOvr>
    <a:masterClrMapping/>
  </p:clrMapOvr>
  <mc:AlternateContent xmlns:mc="http://schemas.openxmlformats.org/markup-compatibility/2006" xmlns:p14="http://schemas.microsoft.com/office/powerpoint/2010/main">
    <mc:Choice Requires="p14">
      <p:transition spd="med" p14:dur="700" advClick="0" advTm="10000">
        <p:fade/>
      </p:transition>
    </mc:Choice>
    <mc:Fallback xmlns="">
      <p:transition spd="med"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2000"/>
                                        <p:tgtEl>
                                          <p:spTgt spid="8"/>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childTnLst>
                                </p:cTn>
                              </p:par>
                            </p:childTnLst>
                          </p:cTn>
                        </p:par>
                        <p:par>
                          <p:cTn id="16" fill="hold">
                            <p:stCondLst>
                              <p:cond delay="6000"/>
                            </p:stCondLst>
                            <p:childTnLst>
                              <p:par>
                                <p:cTn id="17" presetID="10"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par>
                          <p:cTn id="20" fill="hold">
                            <p:stCondLst>
                              <p:cond delay="6500"/>
                            </p:stCondLst>
                            <p:childTnLst>
                              <p:par>
                                <p:cTn id="21" presetID="1" presetClass="mediacall" presetSubtype="0" fill="hold" nodeType="afterEffect">
                                  <p:stCondLst>
                                    <p:cond delay="0"/>
                                  </p:stCondLst>
                                  <p:childTnLst>
                                    <p:cmd type="call" cmd="playFrom(0.0)">
                                      <p:cBhvr>
                                        <p:cTn id="22"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23"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43200" y="965331"/>
            <a:ext cx="3657600" cy="4927337"/>
          </a:xfrm>
          <a:prstGeom prst="rect">
            <a:avLst/>
          </a:prstGeom>
        </p:spPr>
      </p:pic>
    </p:spTree>
    <p:extLst>
      <p:ext uri="{BB962C8B-B14F-4D97-AF65-F5344CB8AC3E}">
        <p14:creationId xmlns:p14="http://schemas.microsoft.com/office/powerpoint/2010/main" val="2108558344"/>
      </p:ext>
    </p:extLst>
  </p:cSld>
  <p:clrMapOvr>
    <a:masterClrMapping/>
  </p:clrMapOvr>
  <mc:AlternateContent xmlns:mc="http://schemas.openxmlformats.org/markup-compatibility/2006" xmlns:p14="http://schemas.microsoft.com/office/powerpoint/2010/main">
    <mc:Choice Requires="p14">
      <p:transition spd="slow" p14:dur="1500" advClick="0" advTm="4000">
        <p:split orient="vert"/>
      </p:transition>
    </mc:Choice>
    <mc:Fallback xmlns="">
      <p:transition spd="slow" advClick="0" advTm="4000">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7320" y="324545"/>
            <a:ext cx="8269357" cy="6138407"/>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7321" y="332656"/>
            <a:ext cx="8269357" cy="6138407"/>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7321" y="332656"/>
            <a:ext cx="8269357" cy="6138407"/>
          </a:xfrm>
          <a:prstGeom prst="rect">
            <a:avLst/>
          </a:prstGeom>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7319" y="301336"/>
            <a:ext cx="8269357" cy="6138407"/>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9238756" cy="6858000"/>
          </a:xfrm>
          <a:prstGeom prst="rect">
            <a:avLst/>
          </a:prstGeom>
        </p:spPr>
      </p:pic>
    </p:spTree>
    <p:extLst>
      <p:ext uri="{BB962C8B-B14F-4D97-AF65-F5344CB8AC3E}">
        <p14:creationId xmlns:p14="http://schemas.microsoft.com/office/powerpoint/2010/main" val="1612286344"/>
      </p:ext>
    </p:extLst>
  </p:cSld>
  <p:clrMapOvr>
    <a:masterClrMapping/>
  </p:clrMapOvr>
  <mc:AlternateContent xmlns:mc="http://schemas.openxmlformats.org/markup-compatibility/2006" xmlns:p14="http://schemas.microsoft.com/office/powerpoint/2010/main">
    <mc:Choice Requires="p14">
      <p:transition spd="med" p14:dur="700" advClick="0" advTm="11000">
        <p:fade/>
      </p:transition>
    </mc:Choice>
    <mc:Fallback xmlns="">
      <p:transition spd="med" advClick="0" advTm="1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20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20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20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nodeType="click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2000" fill="hold"/>
                                        <p:tgtEl>
                                          <p:spTgt spid="6"/>
                                        </p:tgtEl>
                                        <p:attrNameLst>
                                          <p:attrName>ppt_w</p:attrName>
                                        </p:attrNameLst>
                                      </p:cBhvr>
                                      <p:tavLst>
                                        <p:tav tm="0">
                                          <p:val>
                                            <p:fltVal val="0"/>
                                          </p:val>
                                        </p:tav>
                                        <p:tav tm="100000">
                                          <p:val>
                                            <p:strVal val="#ppt_w"/>
                                          </p:val>
                                        </p:tav>
                                      </p:tavLst>
                                    </p:anim>
                                    <p:anim calcmode="lin" valueType="num">
                                      <p:cBhvr>
                                        <p:cTn id="30" dur="2000" fill="hold"/>
                                        <p:tgtEl>
                                          <p:spTgt spid="6"/>
                                        </p:tgtEl>
                                        <p:attrNameLst>
                                          <p:attrName>ppt_h</p:attrName>
                                        </p:attrNameLst>
                                      </p:cBhvr>
                                      <p:tavLst>
                                        <p:tav tm="0">
                                          <p:val>
                                            <p:fltVal val="0"/>
                                          </p:val>
                                        </p:tav>
                                        <p:tav tm="100000">
                                          <p:val>
                                            <p:strVal val="#ppt_h"/>
                                          </p:val>
                                        </p:tav>
                                      </p:tavLst>
                                    </p:anim>
                                    <p:anim calcmode="lin" valueType="num">
                                      <p:cBhvr>
                                        <p:cTn id="31" dur="2000" fill="hold"/>
                                        <p:tgtEl>
                                          <p:spTgt spid="6"/>
                                        </p:tgtEl>
                                        <p:attrNameLst>
                                          <p:attrName>style.rotation</p:attrName>
                                        </p:attrNameLst>
                                      </p:cBhvr>
                                      <p:tavLst>
                                        <p:tav tm="0">
                                          <p:val>
                                            <p:fltVal val="90"/>
                                          </p:val>
                                        </p:tav>
                                        <p:tav tm="100000">
                                          <p:val>
                                            <p:fltVal val="0"/>
                                          </p:val>
                                        </p:tav>
                                      </p:tavLst>
                                    </p:anim>
                                    <p:animEffect transition="in" filter="fade">
                                      <p:cBhvr>
                                        <p:cTn id="3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7321" y="359796"/>
            <a:ext cx="8269357" cy="6138407"/>
          </a:xfrm>
          <a:prstGeom prst="rect">
            <a:avLst/>
          </a:prstGeom>
        </p:spPr>
      </p:pic>
    </p:spTree>
    <p:extLst>
      <p:ext uri="{BB962C8B-B14F-4D97-AF65-F5344CB8AC3E}">
        <p14:creationId xmlns:p14="http://schemas.microsoft.com/office/powerpoint/2010/main" val="4116110482"/>
      </p:ext>
    </p:extLst>
  </p:cSld>
  <p:clrMapOvr>
    <a:masterClrMapping/>
  </p:clrMapOvr>
  <mc:AlternateContent xmlns:mc="http://schemas.openxmlformats.org/markup-compatibility/2006" xmlns:p14="http://schemas.microsoft.com/office/powerpoint/2010/main">
    <mc:Choice Requires="p14">
      <p:transition spd="med" p14:dur="700" advClick="0" advTm="4000">
        <p:fade/>
      </p:transition>
    </mc:Choice>
    <mc:Fallback xmlns="">
      <p:transition spd="med" advClick="0" advTm="4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7321" y="359796"/>
            <a:ext cx="8269357" cy="6138407"/>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7321" y="359796"/>
            <a:ext cx="8269357" cy="6138407"/>
          </a:xfrm>
          <a:prstGeom prst="rect">
            <a:avLst/>
          </a:prstGeom>
        </p:spPr>
      </p:pic>
    </p:spTree>
    <p:extLst>
      <p:ext uri="{BB962C8B-B14F-4D97-AF65-F5344CB8AC3E}">
        <p14:creationId xmlns:p14="http://schemas.microsoft.com/office/powerpoint/2010/main" val="2104880096"/>
      </p:ext>
    </p:extLst>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ZoneTexte 1"/>
          <p:cNvSpPr txBox="1"/>
          <p:nvPr/>
        </p:nvSpPr>
        <p:spPr>
          <a:xfrm>
            <a:off x="539552" y="813370"/>
            <a:ext cx="8136904" cy="5016758"/>
          </a:xfrm>
          <a:prstGeom prst="rect">
            <a:avLst/>
          </a:prstGeom>
          <a:noFill/>
        </p:spPr>
        <p:txBody>
          <a:bodyPr wrap="square" rtlCol="0">
            <a:spAutoFit/>
          </a:bodyPr>
          <a:lstStyle/>
          <a:p>
            <a:r>
              <a:rPr lang="fr-FR" sz="2000" dirty="0">
                <a:latin typeface="Century Gothic" pitchFamily="34" charset="0"/>
              </a:rPr>
              <a:t>Pour accumuler l'énergie positive des menhirs, il faut en trouver la face </a:t>
            </a:r>
            <a:r>
              <a:rPr lang="fr-FR" sz="2000" dirty="0" smtClean="0">
                <a:latin typeface="Century Gothic" pitchFamily="34" charset="0"/>
              </a:rPr>
              <a:t>+ </a:t>
            </a:r>
          </a:p>
          <a:p>
            <a:endParaRPr lang="fr-FR" sz="2000" dirty="0" smtClean="0">
              <a:latin typeface="Century Gothic" pitchFamily="34" charset="0"/>
            </a:endParaRPr>
          </a:p>
          <a:p>
            <a:r>
              <a:rPr lang="fr-FR" sz="2000" dirty="0">
                <a:latin typeface="Century Gothic" pitchFamily="34" charset="0"/>
              </a:rPr>
              <a:t>L</a:t>
            </a:r>
            <a:r>
              <a:rPr lang="fr-FR" sz="2000" dirty="0" smtClean="0">
                <a:latin typeface="Century Gothic" pitchFamily="34" charset="0"/>
              </a:rPr>
              <a:t>'autre </a:t>
            </a:r>
            <a:r>
              <a:rPr lang="fr-FR" sz="2000" dirty="0">
                <a:latin typeface="Century Gothic" pitchFamily="34" charset="0"/>
              </a:rPr>
              <a:t>face - est dite oppositionnelle, les côtés sont soit </a:t>
            </a:r>
            <a:r>
              <a:rPr lang="fr-FR" sz="2000" dirty="0" smtClean="0">
                <a:latin typeface="Century Gothic" pitchFamily="34" charset="0"/>
              </a:rPr>
              <a:t>neutres car </a:t>
            </a:r>
            <a:r>
              <a:rPr lang="fr-FR" sz="2000" dirty="0" err="1" smtClean="0">
                <a:latin typeface="Century Gothic" pitchFamily="34" charset="0"/>
              </a:rPr>
              <a:t>inopérents</a:t>
            </a:r>
            <a:r>
              <a:rPr lang="fr-FR" sz="2000" dirty="0" smtClean="0">
                <a:latin typeface="Century Gothic" pitchFamily="34" charset="0"/>
              </a:rPr>
              <a:t>, </a:t>
            </a:r>
            <a:r>
              <a:rPr lang="fr-FR" sz="2000" dirty="0">
                <a:latin typeface="Century Gothic" pitchFamily="34" charset="0"/>
              </a:rPr>
              <a:t>soit conscients...</a:t>
            </a:r>
          </a:p>
          <a:p>
            <a:endParaRPr lang="fr-FR" sz="2000" dirty="0" smtClean="0">
              <a:latin typeface="Century Gothic" pitchFamily="34" charset="0"/>
            </a:endParaRPr>
          </a:p>
          <a:p>
            <a:r>
              <a:rPr lang="fr-FR" sz="2000" dirty="0" smtClean="0">
                <a:latin typeface="Century Gothic" pitchFamily="34" charset="0"/>
              </a:rPr>
              <a:t>L'énergie </a:t>
            </a:r>
            <a:r>
              <a:rPr lang="fr-FR" sz="2000" dirty="0">
                <a:latin typeface="Century Gothic" pitchFamily="34" charset="0"/>
              </a:rPr>
              <a:t>terrestre n'est pas une chose mais une conscience, un état et un élément constructeur ou destructeur de la matière. </a:t>
            </a:r>
            <a:endParaRPr lang="fr-FR" sz="2000" dirty="0" smtClean="0">
              <a:latin typeface="Century Gothic" pitchFamily="34" charset="0"/>
            </a:endParaRPr>
          </a:p>
          <a:p>
            <a:endParaRPr lang="fr-FR" sz="2000" dirty="0" smtClean="0">
              <a:latin typeface="Century Gothic" pitchFamily="34" charset="0"/>
            </a:endParaRPr>
          </a:p>
          <a:p>
            <a:r>
              <a:rPr lang="fr-FR" sz="2000" dirty="0" smtClean="0">
                <a:latin typeface="Century Gothic" pitchFamily="34" charset="0"/>
              </a:rPr>
              <a:t>Les </a:t>
            </a:r>
            <a:r>
              <a:rPr lang="fr-FR" sz="2000" dirty="0">
                <a:latin typeface="Century Gothic" pitchFamily="34" charset="0"/>
              </a:rPr>
              <a:t>êtres les plus sensibles n'ont pas besoin de pendules ni de machines à détecter les courants telluriques ou célestes, leur corps les assume aussitôt et ils tournent et suivent les courants instantanément, c'est ce que nous faisons quand nous le sommes</a:t>
            </a:r>
            <a:r>
              <a:rPr lang="fr-FR" sz="2000" dirty="0" smtClean="0">
                <a:latin typeface="Century Gothic" pitchFamily="34" charset="0"/>
              </a:rPr>
              <a:t>... </a:t>
            </a:r>
          </a:p>
          <a:p>
            <a:endParaRPr lang="fr-FR" sz="2000" dirty="0">
              <a:latin typeface="Century Gothic" pitchFamily="34" charset="0"/>
            </a:endParaRPr>
          </a:p>
          <a:p>
            <a:r>
              <a:rPr lang="fr-FR" sz="2000" dirty="0" smtClean="0">
                <a:latin typeface="Century Gothic" pitchFamily="34" charset="0"/>
              </a:rPr>
              <a:t>Si nous le sommes, nous le savons…</a:t>
            </a:r>
            <a:endParaRPr lang="fr-FR" sz="2000" dirty="0">
              <a:latin typeface="Century Gothic" pitchFamily="34" charset="0"/>
            </a:endParaRPr>
          </a:p>
        </p:txBody>
      </p:sp>
    </p:spTree>
    <p:extLst>
      <p:ext uri="{BB962C8B-B14F-4D97-AF65-F5344CB8AC3E}">
        <p14:creationId xmlns:p14="http://schemas.microsoft.com/office/powerpoint/2010/main" val="3283642338"/>
      </p:ext>
    </p:extLst>
  </p:cSld>
  <p:clrMapOvr>
    <a:masterClrMapping/>
  </p:clrMapOvr>
  <p:transition spd="slow" advClick="0" advTm="20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000"/>
                                        <p:tgtEl>
                                          <p:spTgt spid="2">
                                            <p:txEl>
                                              <p:pRg st="0" end="0"/>
                                            </p:txEl>
                                          </p:spTgt>
                                        </p:tgtEl>
                                      </p:cBhvr>
                                    </p:animEffect>
                                    <p:anim calcmode="lin" valueType="num">
                                      <p:cBhvr>
                                        <p:cTn id="8" dur="2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nodeType="after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fade">
                                      <p:cBhvr>
                                        <p:cTn id="13" dur="2000"/>
                                        <p:tgtEl>
                                          <p:spTgt spid="2">
                                            <p:txEl>
                                              <p:pRg st="2" end="2"/>
                                            </p:txEl>
                                          </p:spTgt>
                                        </p:tgtEl>
                                      </p:cBhvr>
                                    </p:animEffect>
                                    <p:anim calcmode="lin" valueType="num">
                                      <p:cBhvr>
                                        <p:cTn id="14" dur="2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5" dur="2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par>
                          <p:cTn id="16" fill="hold">
                            <p:stCondLst>
                              <p:cond delay="4000"/>
                            </p:stCondLst>
                            <p:childTnLst>
                              <p:par>
                                <p:cTn id="17" presetID="42" presetClass="entr" presetSubtype="0" fill="hold" nodeType="after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Effect transition="in" filter="fade">
                                      <p:cBhvr>
                                        <p:cTn id="19" dur="2000"/>
                                        <p:tgtEl>
                                          <p:spTgt spid="2">
                                            <p:txEl>
                                              <p:pRg st="4" end="4"/>
                                            </p:txEl>
                                          </p:spTgt>
                                        </p:tgtEl>
                                      </p:cBhvr>
                                    </p:animEffect>
                                    <p:anim calcmode="lin" valueType="num">
                                      <p:cBhvr>
                                        <p:cTn id="20" dur="2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21" dur="2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par>
                          <p:cTn id="22" fill="hold">
                            <p:stCondLst>
                              <p:cond delay="6000"/>
                            </p:stCondLst>
                            <p:childTnLst>
                              <p:par>
                                <p:cTn id="23" presetID="42" presetClass="entr" presetSubtype="0" fill="hold" nodeType="afterEffect">
                                  <p:stCondLst>
                                    <p:cond delay="0"/>
                                  </p:stCondLst>
                                  <p:childTnLst>
                                    <p:set>
                                      <p:cBhvr>
                                        <p:cTn id="24" dur="1" fill="hold">
                                          <p:stCondLst>
                                            <p:cond delay="0"/>
                                          </p:stCondLst>
                                        </p:cTn>
                                        <p:tgtEl>
                                          <p:spTgt spid="2">
                                            <p:txEl>
                                              <p:pRg st="6" end="6"/>
                                            </p:txEl>
                                          </p:spTgt>
                                        </p:tgtEl>
                                        <p:attrNameLst>
                                          <p:attrName>style.visibility</p:attrName>
                                        </p:attrNameLst>
                                      </p:cBhvr>
                                      <p:to>
                                        <p:strVal val="visible"/>
                                      </p:to>
                                    </p:set>
                                    <p:animEffect transition="in" filter="fade">
                                      <p:cBhvr>
                                        <p:cTn id="25" dur="2000"/>
                                        <p:tgtEl>
                                          <p:spTgt spid="2">
                                            <p:txEl>
                                              <p:pRg st="6" end="6"/>
                                            </p:txEl>
                                          </p:spTgt>
                                        </p:tgtEl>
                                      </p:cBhvr>
                                    </p:animEffect>
                                    <p:anim calcmode="lin" valueType="num">
                                      <p:cBhvr>
                                        <p:cTn id="26" dur="2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27" dur="2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par>
                          <p:cTn id="28" fill="hold">
                            <p:stCondLst>
                              <p:cond delay="8000"/>
                            </p:stCondLst>
                            <p:childTnLst>
                              <p:par>
                                <p:cTn id="29" presetID="42" presetClass="entr" presetSubtype="0" fill="hold" nodeType="afterEffect">
                                  <p:stCondLst>
                                    <p:cond delay="0"/>
                                  </p:stCondLst>
                                  <p:childTnLst>
                                    <p:set>
                                      <p:cBhvr>
                                        <p:cTn id="30" dur="1" fill="hold">
                                          <p:stCondLst>
                                            <p:cond delay="0"/>
                                          </p:stCondLst>
                                        </p:cTn>
                                        <p:tgtEl>
                                          <p:spTgt spid="2">
                                            <p:txEl>
                                              <p:pRg st="8" end="8"/>
                                            </p:txEl>
                                          </p:spTgt>
                                        </p:tgtEl>
                                        <p:attrNameLst>
                                          <p:attrName>style.visibility</p:attrName>
                                        </p:attrNameLst>
                                      </p:cBhvr>
                                      <p:to>
                                        <p:strVal val="visible"/>
                                      </p:to>
                                    </p:set>
                                    <p:animEffect transition="in" filter="fade">
                                      <p:cBhvr>
                                        <p:cTn id="31" dur="2000"/>
                                        <p:tgtEl>
                                          <p:spTgt spid="2">
                                            <p:txEl>
                                              <p:pRg st="8" end="8"/>
                                            </p:txEl>
                                          </p:spTgt>
                                        </p:tgtEl>
                                      </p:cBhvr>
                                    </p:animEffect>
                                    <p:anim calcmode="lin" valueType="num">
                                      <p:cBhvr>
                                        <p:cTn id="32" dur="2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33" dur="2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7321" y="359796"/>
            <a:ext cx="8269357" cy="6138407"/>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7321" y="359796"/>
            <a:ext cx="8269357" cy="6138407"/>
          </a:xfrm>
          <a:prstGeom prst="rect">
            <a:avLst/>
          </a:prstGeom>
        </p:spPr>
      </p:pic>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7870" y="359796"/>
            <a:ext cx="8268808" cy="6138000"/>
          </a:xfrm>
          <a:prstGeom prst="rect">
            <a:avLst/>
          </a:prstGeom>
        </p:spPr>
      </p:pic>
    </p:spTree>
    <p:extLst>
      <p:ext uri="{BB962C8B-B14F-4D97-AF65-F5344CB8AC3E}">
        <p14:creationId xmlns:p14="http://schemas.microsoft.com/office/powerpoint/2010/main" val="1132756315"/>
      </p:ext>
    </p:extLst>
  </p:cSld>
  <p:clrMapOvr>
    <a:masterClrMapping/>
  </p:clrMapOvr>
  <mc:AlternateContent xmlns:mc="http://schemas.openxmlformats.org/markup-compatibility/2006" xmlns:p14="http://schemas.microsoft.com/office/powerpoint/2010/main">
    <mc:Choice Requires="p14">
      <p:transition spd="slow" advClick="0" advTm="6000">
        <p14:flash/>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9275646" cy="6885384"/>
          </a:xfrm>
          <a:prstGeom prst="rect">
            <a:avLst/>
          </a:prstGeom>
        </p:spPr>
      </p:pic>
    </p:spTree>
    <p:extLst>
      <p:ext uri="{BB962C8B-B14F-4D97-AF65-F5344CB8AC3E}">
        <p14:creationId xmlns:p14="http://schemas.microsoft.com/office/powerpoint/2010/main" val="2794547085"/>
      </p:ext>
    </p:extLst>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7321" y="359796"/>
            <a:ext cx="8269357" cy="6138407"/>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7321" y="359796"/>
            <a:ext cx="8269357" cy="6138407"/>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7321" y="359796"/>
            <a:ext cx="8269357" cy="6138407"/>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143190"/>
            <a:ext cx="9468545" cy="7028574"/>
          </a:xfrm>
          <a:prstGeom prst="rect">
            <a:avLst/>
          </a:prstGeom>
        </p:spPr>
      </p:pic>
    </p:spTree>
    <p:extLst>
      <p:ext uri="{BB962C8B-B14F-4D97-AF65-F5344CB8AC3E}">
        <p14:creationId xmlns:p14="http://schemas.microsoft.com/office/powerpoint/2010/main" val="70212040"/>
      </p:ext>
    </p:extLst>
  </p:cSld>
  <p:clrMapOvr>
    <a:masterClrMapping/>
  </p:clrMapOvr>
  <mc:AlternateContent xmlns:mc="http://schemas.openxmlformats.org/markup-compatibility/2006" xmlns:p14="http://schemas.microsoft.com/office/powerpoint/2010/main">
    <mc:Choice Requires="p14">
      <p:transition spd="slow" p14:dur="1400" advClick="0" advTm="8000">
        <p14:rippl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2000"/>
                                        <p:tgtEl>
                                          <p:spTgt spid="4"/>
                                        </p:tgtEl>
                                      </p:cBhvr>
                                    </p:animEffect>
                                  </p:childTnLst>
                                </p:cTn>
                              </p:par>
                            </p:childTnLst>
                          </p:cTn>
                        </p:par>
                        <p:par>
                          <p:cTn id="13" fill="hold">
                            <p:stCondLst>
                              <p:cond delay="2000"/>
                            </p:stCondLst>
                            <p:childTnLst>
                              <p:par>
                                <p:cTn id="14" presetID="10" presetClass="entr" presetSubtype="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7321" y="359796"/>
            <a:ext cx="8269357" cy="6138407"/>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7321" y="359796"/>
            <a:ext cx="8269357" cy="6138407"/>
          </a:xfrm>
          <a:prstGeom prst="rect">
            <a:avLst/>
          </a:prstGeom>
        </p:spPr>
      </p:pic>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7321" y="359796"/>
            <a:ext cx="8269357" cy="6138407"/>
          </a:xfrm>
          <a:prstGeom prst="rect">
            <a:avLst/>
          </a:prstGeom>
        </p:spPr>
      </p:pic>
      <p:pic>
        <p:nvPicPr>
          <p:cNvPr id="6" name="Imag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7478" y="348919"/>
            <a:ext cx="8269200" cy="6138291"/>
          </a:xfrm>
          <a:prstGeom prst="rect">
            <a:avLst/>
          </a:prstGeom>
        </p:spPr>
      </p:pic>
    </p:spTree>
    <p:extLst>
      <p:ext uri="{BB962C8B-B14F-4D97-AF65-F5344CB8AC3E}">
        <p14:creationId xmlns:p14="http://schemas.microsoft.com/office/powerpoint/2010/main" val="2880505298"/>
      </p:ext>
    </p:extLst>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899"/>
            <a:ext cx="9325274" cy="6922223"/>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2" y="-64800"/>
            <a:ext cx="9326051" cy="6922800"/>
          </a:xfrm>
          <a:prstGeom prst="rect">
            <a:avLst/>
          </a:prstGeom>
        </p:spPr>
      </p:pic>
    </p:spTree>
    <p:extLst>
      <p:ext uri="{BB962C8B-B14F-4D97-AF65-F5344CB8AC3E}">
        <p14:creationId xmlns:p14="http://schemas.microsoft.com/office/powerpoint/2010/main" val="153251744"/>
      </p:ext>
    </p:extLst>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12" y="11120"/>
            <a:ext cx="9214507" cy="6840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879" y="0"/>
            <a:ext cx="9212121" cy="6840000"/>
          </a:xfrm>
          <a:prstGeom prst="rect">
            <a:avLst/>
          </a:prstGeom>
        </p:spPr>
      </p:pic>
    </p:spTree>
    <p:extLst>
      <p:ext uri="{BB962C8B-B14F-4D97-AF65-F5344CB8AC3E}">
        <p14:creationId xmlns:p14="http://schemas.microsoft.com/office/powerpoint/2010/main" val="464340761"/>
      </p:ext>
    </p:extLst>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84" y="10800"/>
            <a:ext cx="9233905" cy="68544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512" y="-1213"/>
            <a:ext cx="9233907" cy="6854400"/>
          </a:xfrm>
          <a:prstGeom prst="rect">
            <a:avLst/>
          </a:prstGeom>
        </p:spPr>
      </p:pic>
    </p:spTree>
    <p:extLst>
      <p:ext uri="{BB962C8B-B14F-4D97-AF65-F5344CB8AC3E}">
        <p14:creationId xmlns:p14="http://schemas.microsoft.com/office/powerpoint/2010/main" val="4055622580"/>
      </p:ext>
    </p:extLst>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25967" y="0"/>
            <a:ext cx="5092065"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5967" y="0"/>
            <a:ext cx="5092065" cy="6858000"/>
          </a:xfrm>
          <a:prstGeom prst="rect">
            <a:avLst/>
          </a:prstGeom>
        </p:spPr>
      </p:pic>
    </p:spTree>
    <p:extLst>
      <p:ext uri="{BB962C8B-B14F-4D97-AF65-F5344CB8AC3E}">
        <p14:creationId xmlns:p14="http://schemas.microsoft.com/office/powerpoint/2010/main" val="1041496314"/>
      </p:ext>
    </p:extLst>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7321" y="359796"/>
            <a:ext cx="8269357" cy="6138407"/>
          </a:xfrm>
          <a:prstGeom prst="rect">
            <a:avLst/>
          </a:prstGeom>
        </p:spPr>
      </p:pic>
    </p:spTree>
    <p:extLst>
      <p:ext uri="{BB962C8B-B14F-4D97-AF65-F5344CB8AC3E}">
        <p14:creationId xmlns:p14="http://schemas.microsoft.com/office/powerpoint/2010/main" val="784665853"/>
      </p:ext>
    </p:extLst>
  </p:cSld>
  <p:clrMapOvr>
    <a:masterClrMapping/>
  </p:clrMapOvr>
  <mc:AlternateContent xmlns:mc="http://schemas.openxmlformats.org/markup-compatibility/2006" xmlns:p14="http://schemas.microsoft.com/office/powerpoint/2010/main">
    <mc:Choice Requires="p14">
      <p:transition spd="med" p14:dur="700" advClick="0" advTm="4000">
        <p:fade/>
      </p:transition>
    </mc:Choice>
    <mc:Fallback xmlns="">
      <p:transition spd="med"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7321" y="359795"/>
            <a:ext cx="8269357" cy="6138407"/>
          </a:xfrm>
          <a:prstGeom prst="rect">
            <a:avLst/>
          </a:prstGeom>
        </p:spPr>
      </p:pic>
      <p:sp>
        <p:nvSpPr>
          <p:cNvPr id="3" name="ZoneTexte 2"/>
          <p:cNvSpPr txBox="1"/>
          <p:nvPr/>
        </p:nvSpPr>
        <p:spPr>
          <a:xfrm>
            <a:off x="683568" y="692696"/>
            <a:ext cx="6336704" cy="646331"/>
          </a:xfrm>
          <a:prstGeom prst="rect">
            <a:avLst/>
          </a:prstGeom>
          <a:noFill/>
        </p:spPr>
        <p:txBody>
          <a:bodyPr wrap="square" rtlCol="0">
            <a:spAutoFit/>
          </a:bodyPr>
          <a:lstStyle/>
          <a:p>
            <a:r>
              <a:rPr lang="fr-FR" dirty="0" smtClean="0"/>
              <a:t>Vaches et taureaux, il faut les aimer et avoir le cœur pur…</a:t>
            </a:r>
          </a:p>
          <a:p>
            <a:r>
              <a:rPr lang="fr-FR" dirty="0" smtClean="0"/>
              <a:t>Paix sur eux et sur nous </a:t>
            </a:r>
            <a:endParaRPr lang="fr-FR" dirty="0"/>
          </a:p>
        </p:txBody>
      </p:sp>
    </p:spTree>
    <p:extLst>
      <p:ext uri="{BB962C8B-B14F-4D97-AF65-F5344CB8AC3E}">
        <p14:creationId xmlns:p14="http://schemas.microsoft.com/office/powerpoint/2010/main" val="2982619822"/>
      </p:ext>
    </p:extLst>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508" y="-2038"/>
            <a:ext cx="9233829" cy="68544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341" y="-2038"/>
            <a:ext cx="9233907" cy="6854400"/>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435" y="0"/>
            <a:ext cx="9238756" cy="6858000"/>
          </a:xfrm>
          <a:prstGeom prst="rect">
            <a:avLst/>
          </a:prstGeom>
        </p:spPr>
      </p:pic>
    </p:spTree>
    <p:extLst>
      <p:ext uri="{BB962C8B-B14F-4D97-AF65-F5344CB8AC3E}">
        <p14:creationId xmlns:p14="http://schemas.microsoft.com/office/powerpoint/2010/main" val="412656351"/>
      </p:ext>
    </p:extLst>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par>
                          <p:cTn id="8" fill="hold">
                            <p:stCondLst>
                              <p:cond delay="2000"/>
                            </p:stCondLst>
                            <p:childTnLst>
                              <p:par>
                                <p:cTn id="9" presetID="1" presetClass="entr" presetSubtype="0" fill="hold" nodeType="afterEffect">
                                  <p:stCondLst>
                                    <p:cond delay="200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7321" y="359796"/>
            <a:ext cx="8269357" cy="6138407"/>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7321" y="359796"/>
            <a:ext cx="8269357" cy="6138407"/>
          </a:xfrm>
          <a:prstGeom prst="rect">
            <a:avLst/>
          </a:prstGeom>
        </p:spPr>
      </p:pic>
    </p:spTree>
    <p:extLst>
      <p:ext uri="{BB962C8B-B14F-4D97-AF65-F5344CB8AC3E}">
        <p14:creationId xmlns:p14="http://schemas.microsoft.com/office/powerpoint/2010/main" val="4223487277"/>
      </p:ext>
    </p:extLst>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7321" y="359796"/>
            <a:ext cx="8269357" cy="6138407"/>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7029" y="317260"/>
            <a:ext cx="8317305" cy="6174000"/>
          </a:xfrm>
          <a:prstGeom prst="rect">
            <a:avLst/>
          </a:prstGeom>
        </p:spPr>
      </p:pic>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2459" y="347748"/>
            <a:ext cx="8268808" cy="6138000"/>
          </a:xfrm>
          <a:prstGeom prst="rect">
            <a:avLst/>
          </a:prstGeom>
        </p:spPr>
      </p:pic>
    </p:spTree>
    <p:extLst>
      <p:ext uri="{BB962C8B-B14F-4D97-AF65-F5344CB8AC3E}">
        <p14:creationId xmlns:p14="http://schemas.microsoft.com/office/powerpoint/2010/main" val="831162309"/>
      </p:ext>
    </p:extLst>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sz="quarter" idx="1"/>
          </p:nvPr>
        </p:nvSpPr>
        <p:spPr>
          <a:xfrm>
            <a:off x="362841" y="476672"/>
            <a:ext cx="6248400" cy="5715000"/>
          </a:xfrm>
        </p:spPr>
        <p:txBody>
          <a:bodyPr/>
          <a:lstStyle/>
          <a:p>
            <a:r>
              <a:rPr lang="fr-FR" dirty="0" smtClean="0"/>
              <a:t>Menhirs de Couches</a:t>
            </a:r>
            <a:endParaRPr lang="fr-FR" dirty="0"/>
          </a:p>
        </p:txBody>
      </p:sp>
      <p:sp>
        <p:nvSpPr>
          <p:cNvPr id="3" name="Espace réservé du texte 2"/>
          <p:cNvSpPr>
            <a:spLocks noGrp="1"/>
          </p:cNvSpPr>
          <p:nvPr>
            <p:ph type="body" idx="2"/>
          </p:nvPr>
        </p:nvSpPr>
        <p:spPr>
          <a:xfrm>
            <a:off x="6781800" y="1600200"/>
            <a:ext cx="1984248" cy="4493096"/>
          </a:xfrm>
        </p:spPr>
        <p:txBody>
          <a:bodyPr>
            <a:normAutofit fontScale="85000" lnSpcReduction="10000"/>
          </a:bodyPr>
          <a:lstStyle/>
          <a:p>
            <a:r>
              <a:rPr lang="fr-FR" dirty="0" smtClean="0"/>
              <a:t>Un modeste alignement de 7 menhirs dont deux couchés), mais extrêmement puissant sur le plan énergétique, les menhirs de Couches… </a:t>
            </a:r>
          </a:p>
          <a:p>
            <a:r>
              <a:rPr lang="fr-FR" dirty="0" smtClean="0"/>
              <a:t>Tous les autres menhirs de la ligne et des cercles ont été abattus depuis longtemps. Les personnes les plus sensibles trouveront instantanément où se dirigent les lignes d’énergie…</a:t>
            </a:r>
            <a:endParaRPr lang="fr-FR" dirty="0"/>
          </a:p>
        </p:txBody>
      </p:sp>
      <p:sp>
        <p:nvSpPr>
          <p:cNvPr id="4" name="Titre 3"/>
          <p:cNvSpPr>
            <a:spLocks noGrp="1"/>
          </p:cNvSpPr>
          <p:nvPr>
            <p:ph type="title"/>
          </p:nvPr>
        </p:nvSpPr>
        <p:spPr/>
        <p:txBody>
          <a:bodyPr/>
          <a:lstStyle/>
          <a:p>
            <a:r>
              <a:rPr lang="fr-FR" dirty="0" smtClean="0"/>
              <a:t>Département Saône et Loire</a:t>
            </a:r>
            <a:endParaRPr lang="fr-FR" dirty="0"/>
          </a:p>
        </p:txBody>
      </p:sp>
      <p:pic>
        <p:nvPicPr>
          <p:cNvPr id="1026" name="Picture 2" descr="G:\Menhirs de Bourgogne\plan%20couche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29876" y="1052736"/>
            <a:ext cx="2451100" cy="3268133"/>
          </a:xfrm>
          <a:prstGeom prst="rect">
            <a:avLst/>
          </a:prstGeom>
          <a:noFill/>
          <a:extLst>
            <a:ext uri="{909E8E84-426E-40DD-AFC4-6F175D3DCCD1}">
              <a14:hiddenFill xmlns:a14="http://schemas.microsoft.com/office/drawing/2010/main">
                <a:solidFill>
                  <a:srgbClr val="FFFFFF"/>
                </a:solidFill>
              </a14:hiddenFill>
            </a:ext>
          </a:extLst>
        </p:spPr>
      </p:pic>
      <p:sp>
        <p:nvSpPr>
          <p:cNvPr id="7" name="ZoneTexte 6"/>
          <p:cNvSpPr txBox="1"/>
          <p:nvPr/>
        </p:nvSpPr>
        <p:spPr>
          <a:xfrm>
            <a:off x="395536" y="1052736"/>
            <a:ext cx="3528392" cy="5262979"/>
          </a:xfrm>
          <a:prstGeom prst="rect">
            <a:avLst/>
          </a:prstGeom>
          <a:noFill/>
          <a:ln>
            <a:solidFill>
              <a:schemeClr val="tx2">
                <a:lumMod val="75000"/>
              </a:schemeClr>
            </a:solidFill>
          </a:ln>
        </p:spPr>
        <p:txBody>
          <a:bodyPr wrap="square" rtlCol="0">
            <a:spAutoFit/>
          </a:bodyPr>
          <a:lstStyle/>
          <a:p>
            <a:r>
              <a:rPr lang="fr-FR" sz="1600" dirty="0"/>
              <a:t>Présentation</a:t>
            </a:r>
          </a:p>
          <a:p>
            <a:r>
              <a:rPr lang="fr-FR" sz="1600" dirty="0" smtClean="0"/>
              <a:t>Chronologie : Au </a:t>
            </a:r>
            <a:r>
              <a:rPr lang="fr-FR" sz="1600" dirty="0"/>
              <a:t>moins antérieur au Bronze final (artéfact), néolithique ?</a:t>
            </a:r>
          </a:p>
          <a:p>
            <a:r>
              <a:rPr lang="fr-FR" sz="1600" dirty="0" smtClean="0"/>
              <a:t>Type : menhirs</a:t>
            </a:r>
            <a:r>
              <a:rPr lang="fr-FR" sz="1600" dirty="0"/>
              <a:t>, alignement mégalithique ?</a:t>
            </a:r>
          </a:p>
          <a:p>
            <a:r>
              <a:rPr lang="fr-FR" sz="1600" dirty="0"/>
              <a:t>Période </a:t>
            </a:r>
            <a:r>
              <a:rPr lang="fr-FR" sz="1600" dirty="0" smtClean="0"/>
              <a:t> : Néolithique</a:t>
            </a:r>
            <a:endParaRPr lang="fr-FR" sz="1600" dirty="0"/>
          </a:p>
          <a:p>
            <a:r>
              <a:rPr lang="fr-FR" sz="1600" dirty="0"/>
              <a:t>Faciès culturel </a:t>
            </a:r>
            <a:r>
              <a:rPr lang="fr-FR" sz="1600" dirty="0" smtClean="0"/>
              <a:t>: Mégalithisme</a:t>
            </a:r>
            <a:endParaRPr lang="fr-FR" sz="1600" dirty="0"/>
          </a:p>
          <a:p>
            <a:endParaRPr lang="fr-FR" sz="1600" dirty="0" smtClean="0"/>
          </a:p>
          <a:p>
            <a:r>
              <a:rPr lang="fr-FR" sz="1600" dirty="0" smtClean="0"/>
              <a:t>Visite  dans </a:t>
            </a:r>
            <a:r>
              <a:rPr lang="fr-FR" sz="1600" dirty="0"/>
              <a:t>une prairie clôturée</a:t>
            </a:r>
          </a:p>
          <a:p>
            <a:endParaRPr lang="fr-FR" sz="1600" dirty="0" smtClean="0"/>
          </a:p>
          <a:p>
            <a:r>
              <a:rPr lang="fr-FR" sz="1600" dirty="0" smtClean="0"/>
              <a:t>Pierres </a:t>
            </a:r>
            <a:r>
              <a:rPr lang="fr-FR" sz="1600" dirty="0"/>
              <a:t>de granite</a:t>
            </a:r>
          </a:p>
          <a:p>
            <a:r>
              <a:rPr lang="fr-FR" sz="1600" dirty="0"/>
              <a:t>Décor </a:t>
            </a:r>
            <a:r>
              <a:rPr lang="fr-FR" sz="1600" dirty="0" smtClean="0"/>
              <a:t> : gravures estompées</a:t>
            </a:r>
          </a:p>
          <a:p>
            <a:endParaRPr lang="fr-FR" sz="1600" dirty="0"/>
          </a:p>
          <a:p>
            <a:r>
              <a:rPr lang="fr-FR" sz="1600" dirty="0" smtClean="0"/>
              <a:t>Mobilier  : urne</a:t>
            </a:r>
            <a:r>
              <a:rPr lang="fr-FR" sz="1600" dirty="0"/>
              <a:t>, flèche, silex, tessons</a:t>
            </a:r>
          </a:p>
          <a:p>
            <a:endParaRPr lang="fr-FR" sz="1600" dirty="0" smtClean="0"/>
          </a:p>
          <a:p>
            <a:r>
              <a:rPr lang="fr-FR" sz="1600" dirty="0" smtClean="0"/>
              <a:t>Coordonnées  : 46</a:t>
            </a:r>
            <a:r>
              <a:rPr lang="fr-FR" sz="1600" dirty="0"/>
              <a:t>° 52′ 35″ Nord</a:t>
            </a:r>
          </a:p>
          <a:p>
            <a:r>
              <a:rPr lang="fr-FR" sz="1600" dirty="0"/>
              <a:t>       4° 32′ 04″ Est   </a:t>
            </a:r>
          </a:p>
          <a:p>
            <a:endParaRPr lang="fr-FR" sz="1600" dirty="0" smtClean="0"/>
          </a:p>
          <a:p>
            <a:r>
              <a:rPr lang="fr-FR" sz="1600" dirty="0" smtClean="0"/>
              <a:t>Région  : Bourgogne</a:t>
            </a:r>
            <a:endParaRPr lang="fr-FR" sz="1600" dirty="0"/>
          </a:p>
          <a:p>
            <a:r>
              <a:rPr lang="fr-FR" sz="1600" dirty="0"/>
              <a:t>Département </a:t>
            </a:r>
            <a:r>
              <a:rPr lang="fr-FR" sz="1600" dirty="0" smtClean="0"/>
              <a:t> : Saône-et-Loire</a:t>
            </a:r>
            <a:endParaRPr lang="fr-FR" sz="1600" dirty="0"/>
          </a:p>
          <a:p>
            <a:r>
              <a:rPr lang="fr-FR" sz="1600" dirty="0"/>
              <a:t>Commune </a:t>
            </a:r>
            <a:r>
              <a:rPr lang="fr-FR" sz="1600" dirty="0" smtClean="0"/>
              <a:t> : Couches (</a:t>
            </a:r>
            <a:r>
              <a:rPr lang="fr-FR" sz="1600" dirty="0" err="1" smtClean="0"/>
              <a:t>Epoigny</a:t>
            </a:r>
            <a:r>
              <a:rPr lang="fr-FR" sz="1600" dirty="0" smtClean="0"/>
              <a:t>)</a:t>
            </a:r>
            <a:endParaRPr lang="fr-FR" sz="1600" dirty="0"/>
          </a:p>
        </p:txBody>
      </p:sp>
      <p:pic>
        <p:nvPicPr>
          <p:cNvPr id="1027" name="Picture 3" descr="C:\Users\Ma\Desktop\a23p44c6.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15570" y="4909176"/>
            <a:ext cx="2279712" cy="1082864"/>
          </a:xfrm>
          <a:prstGeom prst="rect">
            <a:avLst/>
          </a:prstGeom>
          <a:noFill/>
          <a:extLst>
            <a:ext uri="{909E8E84-426E-40DD-AFC4-6F175D3DCCD1}">
              <a14:hiddenFill xmlns:a14="http://schemas.microsoft.com/office/drawing/2010/main">
                <a:solidFill>
                  <a:srgbClr val="FFFFFF"/>
                </a:solidFill>
              </a14:hiddenFill>
            </a:ext>
          </a:extLst>
        </p:spPr>
      </p:pic>
      <p:pic>
        <p:nvPicPr>
          <p:cNvPr id="8" name="2374.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684568" y="3379425"/>
            <a:ext cx="609600" cy="609600"/>
          </a:xfrm>
          <a:prstGeom prst="rect">
            <a:avLst/>
          </a:prstGeom>
        </p:spPr>
      </p:pic>
    </p:spTree>
    <p:extLst>
      <p:ext uri="{BB962C8B-B14F-4D97-AF65-F5344CB8AC3E}">
        <p14:creationId xmlns:p14="http://schemas.microsoft.com/office/powerpoint/2010/main" val="2042414551"/>
      </p:ext>
    </p:extLst>
  </p:cSld>
  <p:clrMapOvr>
    <a:masterClrMapping/>
  </p:clrMapOvr>
  <p:transition spd="slow" advClick="0" advTm="14000">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26" presetClass="emph" presetSubtype="0" fill="hold" nodeType="clickEffect">
                                  <p:stCondLst>
                                    <p:cond delay="0"/>
                                  </p:stCondLst>
                                  <p:childTnLst>
                                    <p:animEffect transition="out" filter="fade">
                                      <p:cBhvr>
                                        <p:cTn id="10" dur="500" tmFilter="0, 0; .2, .5; .8, .5; 1, 0"/>
                                        <p:tgtEl>
                                          <p:spTgt spid="3">
                                            <p:txEl>
                                              <p:pRg st="1" end="1"/>
                                            </p:txEl>
                                          </p:spTgt>
                                        </p:tgtEl>
                                      </p:cBhvr>
                                    </p:animEffect>
                                    <p:animScale>
                                      <p:cBhvr>
                                        <p:cTn id="11" dur="250" autoRev="1" fill="hold"/>
                                        <p:tgtEl>
                                          <p:spTgt spid="3">
                                            <p:txEl>
                                              <p:pRg st="1" end="1"/>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2" fill="hold" display="0">
                  <p:stCondLst>
                    <p:cond delay="indefinite"/>
                  </p:stCondLst>
                  <p:endCondLst>
                    <p:cond evt="onStopAudio" delay="0">
                      <p:tgtEl>
                        <p:sldTgt/>
                      </p:tgtEl>
                    </p:cond>
                  </p:endCondLst>
                </p:cTn>
                <p:tgtEl>
                  <p:spTgt spid="8"/>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Imag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90928"/>
            <a:ext cx="9144000" cy="6076143"/>
          </a:xfrm>
          <a:prstGeom prst="rect">
            <a:avLst/>
          </a:prstGeom>
        </p:spPr>
      </p:pic>
      <p:pic>
        <p:nvPicPr>
          <p:cNvPr id="8" name="nymphs.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900592" y="3501008"/>
            <a:ext cx="609600" cy="609600"/>
          </a:xfrm>
          <a:prstGeom prst="rect">
            <a:avLst/>
          </a:prstGeom>
        </p:spPr>
      </p:pic>
    </p:spTree>
    <p:extLst>
      <p:ext uri="{BB962C8B-B14F-4D97-AF65-F5344CB8AC3E}">
        <p14:creationId xmlns:p14="http://schemas.microsoft.com/office/powerpoint/2010/main" val="2049528386"/>
      </p:ext>
    </p:extLst>
  </p:cSld>
  <p:clrMapOvr>
    <a:masterClrMapping/>
  </p:clrMapOvr>
  <mc:AlternateContent xmlns:mc="http://schemas.openxmlformats.org/markup-compatibility/2006" xmlns:p14="http://schemas.microsoft.com/office/powerpoint/2010/main">
    <mc:Choice Requires="p14">
      <p:transition spd="slow" p14:dur="2000" advClick="0" advTm="4000"/>
    </mc:Choice>
    <mc:Fallback xmlns="">
      <p:transition spd="slow" advClick="0"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90928"/>
            <a:ext cx="9144000" cy="6076143"/>
          </a:xfrm>
          <a:prstGeom prst="rect">
            <a:avLst/>
          </a:prstGeom>
        </p:spPr>
      </p:pic>
    </p:spTree>
    <p:extLst>
      <p:ext uri="{BB962C8B-B14F-4D97-AF65-F5344CB8AC3E}">
        <p14:creationId xmlns:p14="http://schemas.microsoft.com/office/powerpoint/2010/main" val="3978577143"/>
      </p:ext>
    </p:extLst>
  </p:cSld>
  <p:clrMapOvr>
    <a:masterClrMapping/>
  </p:clrMapOvr>
  <mc:AlternateContent xmlns:mc="http://schemas.openxmlformats.org/markup-compatibility/2006" xmlns:p14="http://schemas.microsoft.com/office/powerpoint/2010/main">
    <mc:Choice Requires="p14">
      <p:transition spd="slow" p14:dur="1400" advClick="0" advTm="4000">
        <p14:ripple/>
      </p:transition>
    </mc:Choice>
    <mc:Fallback xmlns="">
      <p:transition spd="slow" advClick="0" advTm="4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93446" y="0"/>
            <a:ext cx="4557107"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93446" y="0"/>
            <a:ext cx="4557107" cy="6858000"/>
          </a:xfrm>
          <a:prstGeom prst="rect">
            <a:avLst/>
          </a:prstGeom>
        </p:spPr>
      </p:pic>
    </p:spTree>
    <p:extLst>
      <p:ext uri="{BB962C8B-B14F-4D97-AF65-F5344CB8AC3E}">
        <p14:creationId xmlns:p14="http://schemas.microsoft.com/office/powerpoint/2010/main" val="135383510"/>
      </p:ext>
    </p:extLst>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90928"/>
            <a:ext cx="9144000" cy="6076143"/>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90928"/>
            <a:ext cx="9144000" cy="6076143"/>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90928"/>
            <a:ext cx="9144000" cy="6076143"/>
          </a:xfrm>
          <a:prstGeom prst="rect">
            <a:avLst/>
          </a:prstGeom>
        </p:spPr>
      </p:pic>
    </p:spTree>
    <p:extLst>
      <p:ext uri="{BB962C8B-B14F-4D97-AF65-F5344CB8AC3E}">
        <p14:creationId xmlns:p14="http://schemas.microsoft.com/office/powerpoint/2010/main" val="3009730767"/>
      </p:ext>
    </p:extLst>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90928"/>
            <a:ext cx="9144000" cy="6076143"/>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90928"/>
            <a:ext cx="9144000" cy="6076143"/>
          </a:xfrm>
          <a:prstGeom prst="rect">
            <a:avLst/>
          </a:prstGeom>
        </p:spPr>
      </p:pic>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90928"/>
            <a:ext cx="9144000" cy="6076143"/>
          </a:xfrm>
          <a:prstGeom prst="rect">
            <a:avLst/>
          </a:prstGeom>
        </p:spPr>
      </p:pic>
      <p:pic>
        <p:nvPicPr>
          <p:cNvPr id="7" name="Imag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390928"/>
            <a:ext cx="9144000" cy="6076143"/>
          </a:xfrm>
          <a:prstGeom prst="rect">
            <a:avLst/>
          </a:prstGeom>
        </p:spPr>
      </p:pic>
    </p:spTree>
    <p:extLst>
      <p:ext uri="{BB962C8B-B14F-4D97-AF65-F5344CB8AC3E}">
        <p14:creationId xmlns:p14="http://schemas.microsoft.com/office/powerpoint/2010/main" val="2747285109"/>
      </p:ext>
    </p:extLst>
  </p:cSld>
  <p:clrMapOvr>
    <a:masterClrMapping/>
  </p:clrMapOvr>
  <mc:AlternateContent xmlns:mc="http://schemas.openxmlformats.org/markup-compatibility/2006" xmlns:p14="http://schemas.microsoft.com/office/powerpoint/2010/main">
    <mc:Choice Requires="p14">
      <p:transition spd="med" p14:dur="700" advClick="0" advTm="8000">
        <p:fade/>
      </p:transition>
    </mc:Choice>
    <mc:Fallback xmlns="">
      <p:transition spd="med"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childTnLst>
                                </p:cTn>
                              </p:par>
                            </p:childTnLst>
                          </p:cTn>
                        </p:par>
                        <p:par>
                          <p:cTn id="12" fill="hold">
                            <p:stCondLst>
                              <p:cond delay="4000"/>
                            </p:stCondLst>
                            <p:childTnLst>
                              <p:par>
                                <p:cTn id="13" presetID="1" presetClass="entr" presetSubtype="0" fill="hold" nodeType="afterEffect">
                                  <p:stCondLst>
                                    <p:cond delay="150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93446" y="0"/>
            <a:ext cx="4557107" cy="6858000"/>
          </a:xfrm>
          <a:prstGeom prst="rect">
            <a:avLst/>
          </a:prstGeom>
        </p:spPr>
      </p:pic>
    </p:spTree>
    <p:extLst>
      <p:ext uri="{BB962C8B-B14F-4D97-AF65-F5344CB8AC3E}">
        <p14:creationId xmlns:p14="http://schemas.microsoft.com/office/powerpoint/2010/main" val="3065068813"/>
      </p:ext>
    </p:extLst>
  </p:cSld>
  <p:clrMapOvr>
    <a:masterClrMapping/>
  </p:clrMapOvr>
  <mc:AlternateContent xmlns:mc="http://schemas.openxmlformats.org/markup-compatibility/2006" xmlns:p14="http://schemas.microsoft.com/office/powerpoint/2010/main">
    <mc:Choice Requires="p14">
      <p:transition spd="slow" p14:dur="3400" advClick="0" advTm="4000">
        <p14:reveal/>
      </p:transition>
    </mc:Choice>
    <mc:Fallback xmlns="">
      <p:transition spd="slow" advClick="0" advTm="4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93446" y="0"/>
            <a:ext cx="4557107"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77617" y="-3884"/>
            <a:ext cx="4557107" cy="6858000"/>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93446" y="0"/>
            <a:ext cx="4557107" cy="6858000"/>
          </a:xfrm>
          <a:prstGeom prst="rect">
            <a:avLst/>
          </a:prstGeom>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93446" y="0"/>
            <a:ext cx="4557107" cy="6858000"/>
          </a:xfrm>
          <a:prstGeom prst="rect">
            <a:avLst/>
          </a:prstGeom>
        </p:spPr>
      </p:pic>
    </p:spTree>
    <p:extLst>
      <p:ext uri="{BB962C8B-B14F-4D97-AF65-F5344CB8AC3E}">
        <p14:creationId xmlns:p14="http://schemas.microsoft.com/office/powerpoint/2010/main" val="2087823486"/>
      </p:ext>
    </p:extLst>
  </p:cSld>
  <p:clrMapOvr>
    <a:masterClrMapping/>
  </p:clrMapOvr>
  <mc:AlternateContent xmlns:mc="http://schemas.openxmlformats.org/markup-compatibility/2006" xmlns:p14="http://schemas.microsoft.com/office/powerpoint/2010/main">
    <mc:Choice Requires="p14">
      <p:transition spd="med" p14:dur="700" advClick="0" advTm="8000">
        <p:fade/>
      </p:transition>
    </mc:Choice>
    <mc:Fallback xmlns="">
      <p:transition spd="med"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93446" y="0"/>
            <a:ext cx="4557107"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93446" y="0"/>
            <a:ext cx="4557107" cy="6858000"/>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93446" y="0"/>
            <a:ext cx="4557107" cy="6858000"/>
          </a:xfrm>
          <a:prstGeom prst="rect">
            <a:avLst/>
          </a:prstGeom>
        </p:spPr>
      </p:pic>
    </p:spTree>
    <p:extLst>
      <p:ext uri="{BB962C8B-B14F-4D97-AF65-F5344CB8AC3E}">
        <p14:creationId xmlns:p14="http://schemas.microsoft.com/office/powerpoint/2010/main" val="1237839462"/>
      </p:ext>
    </p:extLst>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Effect transition="in" filter="fade">
                                      <p:cBhvr>
                                        <p:cTn id="9" dur="1000"/>
                                        <p:tgtEl>
                                          <p:spTgt spid="3"/>
                                        </p:tgtEl>
                                      </p:cBhvr>
                                    </p:animEffect>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90928"/>
            <a:ext cx="9144000" cy="6076143"/>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90928"/>
            <a:ext cx="9144000" cy="6076143"/>
          </a:xfrm>
          <a:prstGeom prst="rect">
            <a:avLst/>
          </a:prstGeom>
        </p:spPr>
      </p:pic>
    </p:spTree>
    <p:extLst>
      <p:ext uri="{BB962C8B-B14F-4D97-AF65-F5344CB8AC3E}">
        <p14:creationId xmlns:p14="http://schemas.microsoft.com/office/powerpoint/2010/main" val="1980310507"/>
      </p:ext>
    </p:extLst>
  </p:cSld>
  <p:clrMapOvr>
    <a:masterClrMapping/>
  </p:clrMapOvr>
  <mc:AlternateContent xmlns:mc="http://schemas.openxmlformats.org/markup-compatibility/2006" xmlns:p14="http://schemas.microsoft.com/office/powerpoint/2010/main">
    <mc:Choice Requires="p14">
      <p:transition p14:dur="100" advClick="0" advTm="6000">
        <p:cut/>
      </p:transition>
    </mc:Choice>
    <mc:Fallback xmlns="">
      <p:transition advClick="0" advTm="6000">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2" name="ZoneTexte 1"/>
          <p:cNvSpPr txBox="1"/>
          <p:nvPr/>
        </p:nvSpPr>
        <p:spPr>
          <a:xfrm>
            <a:off x="3347864" y="2348880"/>
            <a:ext cx="2304256" cy="1569660"/>
          </a:xfrm>
          <a:prstGeom prst="rect">
            <a:avLst/>
          </a:prstGeom>
          <a:noFill/>
        </p:spPr>
        <p:txBody>
          <a:bodyPr wrap="square" rtlCol="0">
            <a:spAutoFit/>
          </a:bodyPr>
          <a:lstStyle/>
          <a:p>
            <a:r>
              <a:rPr lang="fr-FR" sz="9600" dirty="0" smtClean="0">
                <a:latin typeface="Algerian" pitchFamily="82" charset="0"/>
                <a:cs typeface="Aharoni" pitchFamily="2" charset="-79"/>
              </a:rPr>
              <a:t>FIN</a:t>
            </a:r>
            <a:endParaRPr lang="fr-FR" sz="9600" dirty="0">
              <a:latin typeface="Algerian" pitchFamily="82" charset="0"/>
              <a:cs typeface="Aharoni" pitchFamily="2" charset="-79"/>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63888" y="3717032"/>
            <a:ext cx="1647825" cy="2286000"/>
          </a:xfrm>
          <a:prstGeom prst="rect">
            <a:avLst/>
          </a:prstGeom>
        </p:spPr>
      </p:pic>
    </p:spTree>
    <p:extLst>
      <p:ext uri="{BB962C8B-B14F-4D97-AF65-F5344CB8AC3E}">
        <p14:creationId xmlns:p14="http://schemas.microsoft.com/office/powerpoint/2010/main" val="869882738"/>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ier">
  <a:themeElements>
    <a:clrScheme name="Papi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ie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Papi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420</TotalTime>
  <Words>462</Words>
  <Application>Microsoft Office PowerPoint</Application>
  <PresentationFormat>Affichage à l'écran (4:3)</PresentationFormat>
  <Paragraphs>44</Paragraphs>
  <Slides>37</Slides>
  <Notes>0</Notes>
  <HiddenSlides>0</HiddenSlides>
  <MMClips>5</MMClips>
  <ScaleCrop>false</ScaleCrop>
  <HeadingPairs>
    <vt:vector size="4" baseType="variant">
      <vt:variant>
        <vt:lpstr>Thème</vt:lpstr>
      </vt:variant>
      <vt:variant>
        <vt:i4>1</vt:i4>
      </vt:variant>
      <vt:variant>
        <vt:lpstr>Titres des diapositives</vt:lpstr>
      </vt:variant>
      <vt:variant>
        <vt:i4>37</vt:i4>
      </vt:variant>
    </vt:vector>
  </HeadingPairs>
  <TitlesOfParts>
    <vt:vector size="38" baseType="lpstr">
      <vt:lpstr>Papier</vt:lpstr>
      <vt:lpstr>Menhirs des Bondons (Lozère) et  de Couches (Saône et Loire)</vt:lpstr>
      <vt:lpstr>Département Lozère – Commune Florac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Département Saône et Loire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Menhirs</dc:title>
  <dc:creator>Ma</dc:creator>
  <cp:lastModifiedBy>Ma</cp:lastModifiedBy>
  <cp:revision>72</cp:revision>
  <dcterms:created xsi:type="dcterms:W3CDTF">2012-11-13T08:35:36Z</dcterms:created>
  <dcterms:modified xsi:type="dcterms:W3CDTF">2012-11-13T17:04:34Z</dcterms:modified>
</cp:coreProperties>
</file>