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8" r:id="rId3"/>
    <p:sldId id="266" r:id="rId4"/>
    <p:sldId id="265" r:id="rId5"/>
    <p:sldId id="264" r:id="rId6"/>
    <p:sldId id="260" r:id="rId7"/>
    <p:sldId id="263" r:id="rId8"/>
    <p:sldId id="259" r:id="rId9"/>
    <p:sldId id="257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57" autoAdjust="0"/>
    <p:restoredTop sz="94660"/>
  </p:normalViewPr>
  <p:slideViewPr>
    <p:cSldViewPr>
      <p:cViewPr>
        <p:scale>
          <a:sx n="66" d="100"/>
          <a:sy n="66" d="100"/>
        </p:scale>
        <p:origin x="-1482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565782-2D81-4947-8856-31D4825C36D8}" type="doc">
      <dgm:prSet loTypeId="urn:microsoft.com/office/officeart/2005/8/layout/cycle3" loCatId="cycle" qsTypeId="urn:microsoft.com/office/officeart/2005/8/quickstyle/3d9" qsCatId="3D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74AE689D-77CD-45CA-B705-220133323A5C}">
      <dgm:prSet phldrT="[Texte]"/>
      <dgm:spPr/>
      <dgm:t>
        <a:bodyPr/>
        <a:lstStyle/>
        <a:p>
          <a:endParaRPr lang="fr-FR" dirty="0"/>
        </a:p>
      </dgm:t>
    </dgm:pt>
    <dgm:pt modelId="{75877C47-448A-4E25-B5DD-6E0E6540BBBC}" type="parTrans" cxnId="{D6B8BB57-E4DF-4DC1-8D1A-1F6DF61985E4}">
      <dgm:prSet/>
      <dgm:spPr/>
      <dgm:t>
        <a:bodyPr/>
        <a:lstStyle/>
        <a:p>
          <a:endParaRPr lang="fr-FR"/>
        </a:p>
      </dgm:t>
    </dgm:pt>
    <dgm:pt modelId="{BA6AD744-417F-4089-8ECB-7596AEEA4D13}" type="sibTrans" cxnId="{D6B8BB57-E4DF-4DC1-8D1A-1F6DF61985E4}">
      <dgm:prSet/>
      <dgm:spPr/>
      <dgm:t>
        <a:bodyPr/>
        <a:lstStyle/>
        <a:p>
          <a:endParaRPr lang="fr-FR"/>
        </a:p>
      </dgm:t>
    </dgm:pt>
    <dgm:pt modelId="{32D72209-86E9-4911-B3C5-976A20F48DC2}">
      <dgm:prSet phldrT="[Texte]"/>
      <dgm:spPr/>
      <dgm:t>
        <a:bodyPr/>
        <a:lstStyle/>
        <a:p>
          <a:endParaRPr lang="fr-FR" dirty="0"/>
        </a:p>
      </dgm:t>
    </dgm:pt>
    <dgm:pt modelId="{A0E64C84-D522-4EBB-9005-9FE48B845F89}" type="parTrans" cxnId="{B01DA507-D4D4-42D0-9EFB-5B1016FE9E87}">
      <dgm:prSet/>
      <dgm:spPr/>
      <dgm:t>
        <a:bodyPr/>
        <a:lstStyle/>
        <a:p>
          <a:endParaRPr lang="fr-FR"/>
        </a:p>
      </dgm:t>
    </dgm:pt>
    <dgm:pt modelId="{705AF277-464D-443A-830F-881C44801118}" type="sibTrans" cxnId="{B01DA507-D4D4-42D0-9EFB-5B1016FE9E87}">
      <dgm:prSet/>
      <dgm:spPr/>
      <dgm:t>
        <a:bodyPr/>
        <a:lstStyle/>
        <a:p>
          <a:endParaRPr lang="fr-FR"/>
        </a:p>
      </dgm:t>
    </dgm:pt>
    <dgm:pt modelId="{402862B7-B91A-4189-90B1-842CE3827920}">
      <dgm:prSet phldrT="[Texte]"/>
      <dgm:spPr/>
      <dgm:t>
        <a:bodyPr/>
        <a:lstStyle/>
        <a:p>
          <a:endParaRPr lang="fr-FR" dirty="0"/>
        </a:p>
      </dgm:t>
    </dgm:pt>
    <dgm:pt modelId="{FF806371-10FA-4E53-A9AF-143047FED6C8}" type="parTrans" cxnId="{7832A744-D32E-460D-B995-4309E1B52CBF}">
      <dgm:prSet/>
      <dgm:spPr/>
      <dgm:t>
        <a:bodyPr/>
        <a:lstStyle/>
        <a:p>
          <a:endParaRPr lang="fr-FR"/>
        </a:p>
      </dgm:t>
    </dgm:pt>
    <dgm:pt modelId="{4D9EE0AA-B9BB-47CD-AB9C-51B13FA9DB64}" type="sibTrans" cxnId="{7832A744-D32E-460D-B995-4309E1B52CBF}">
      <dgm:prSet/>
      <dgm:spPr/>
      <dgm:t>
        <a:bodyPr/>
        <a:lstStyle/>
        <a:p>
          <a:endParaRPr lang="fr-FR"/>
        </a:p>
      </dgm:t>
    </dgm:pt>
    <dgm:pt modelId="{37352D02-F601-4115-905D-10E47FD8AF70}">
      <dgm:prSet phldrT="[Texte]"/>
      <dgm:spPr/>
      <dgm:t>
        <a:bodyPr/>
        <a:lstStyle/>
        <a:p>
          <a:endParaRPr lang="fr-FR" dirty="0"/>
        </a:p>
      </dgm:t>
    </dgm:pt>
    <dgm:pt modelId="{86BC6F22-DBC4-4228-8009-E9B05429FDBD}" type="sibTrans" cxnId="{14A63672-0CD4-4FB3-A589-317C4D33BFCE}">
      <dgm:prSet/>
      <dgm:spPr/>
      <dgm:t>
        <a:bodyPr/>
        <a:lstStyle/>
        <a:p>
          <a:endParaRPr lang="fr-FR"/>
        </a:p>
      </dgm:t>
    </dgm:pt>
    <dgm:pt modelId="{1081757D-9D3E-4779-A874-422D8726A201}" type="parTrans" cxnId="{14A63672-0CD4-4FB3-A589-317C4D33BFCE}">
      <dgm:prSet/>
      <dgm:spPr/>
      <dgm:t>
        <a:bodyPr/>
        <a:lstStyle/>
        <a:p>
          <a:endParaRPr lang="fr-FR"/>
        </a:p>
      </dgm:t>
    </dgm:pt>
    <dgm:pt modelId="{559EC37E-DF40-4CF0-83B8-01C5F2035697}">
      <dgm:prSet/>
      <dgm:spPr/>
      <dgm:t>
        <a:bodyPr/>
        <a:lstStyle/>
        <a:p>
          <a:endParaRPr lang="fr-FR" dirty="0"/>
        </a:p>
      </dgm:t>
    </dgm:pt>
    <dgm:pt modelId="{7AE5FDE8-7292-4B5E-B5B6-48C18205E5C3}" type="parTrans" cxnId="{A1C934D2-1761-4F7A-8DD0-3145A1E7766D}">
      <dgm:prSet/>
      <dgm:spPr/>
      <dgm:t>
        <a:bodyPr/>
        <a:lstStyle/>
        <a:p>
          <a:endParaRPr lang="fr-FR"/>
        </a:p>
      </dgm:t>
    </dgm:pt>
    <dgm:pt modelId="{C8A8D609-6C70-4298-B0FD-33896A2AC548}" type="sibTrans" cxnId="{A1C934D2-1761-4F7A-8DD0-3145A1E7766D}">
      <dgm:prSet/>
      <dgm:spPr/>
      <dgm:t>
        <a:bodyPr/>
        <a:lstStyle/>
        <a:p>
          <a:endParaRPr lang="fr-FR"/>
        </a:p>
      </dgm:t>
    </dgm:pt>
    <dgm:pt modelId="{4DC2A8B7-6FE3-47A3-AB7A-141EAC6994BA}">
      <dgm:prSet/>
      <dgm:spPr/>
      <dgm:t>
        <a:bodyPr/>
        <a:lstStyle/>
        <a:p>
          <a:endParaRPr lang="fr-FR" dirty="0"/>
        </a:p>
      </dgm:t>
    </dgm:pt>
    <dgm:pt modelId="{5E6BFC3A-DFD8-4A13-A305-09FE984D7CAB}" type="parTrans" cxnId="{252D25F6-B11D-4A15-ABDD-84D1BE8CA84B}">
      <dgm:prSet/>
      <dgm:spPr/>
      <dgm:t>
        <a:bodyPr/>
        <a:lstStyle/>
        <a:p>
          <a:endParaRPr lang="fr-FR"/>
        </a:p>
      </dgm:t>
    </dgm:pt>
    <dgm:pt modelId="{90CFE02E-6716-42CA-AE8C-D0043BFF4031}" type="sibTrans" cxnId="{252D25F6-B11D-4A15-ABDD-84D1BE8CA84B}">
      <dgm:prSet/>
      <dgm:spPr/>
      <dgm:t>
        <a:bodyPr/>
        <a:lstStyle/>
        <a:p>
          <a:endParaRPr lang="fr-FR"/>
        </a:p>
      </dgm:t>
    </dgm:pt>
    <dgm:pt modelId="{35606001-3AE2-4001-B74E-D00272D95B36}" type="pres">
      <dgm:prSet presAssocID="{38565782-2D81-4947-8856-31D4825C36D8}" presName="Name0" presStyleCnt="0">
        <dgm:presLayoutVars>
          <dgm:dir/>
          <dgm:resizeHandles val="exact"/>
        </dgm:presLayoutVars>
      </dgm:prSet>
      <dgm:spPr/>
    </dgm:pt>
    <dgm:pt modelId="{9949DAFA-057A-4867-A9EF-9BD00D2DEAA4}" type="pres">
      <dgm:prSet presAssocID="{38565782-2D81-4947-8856-31D4825C36D8}" presName="cycle" presStyleCnt="0"/>
      <dgm:spPr/>
    </dgm:pt>
    <dgm:pt modelId="{E85CC179-F3E7-4AFC-860E-E098DEA6D7D2}" type="pres">
      <dgm:prSet presAssocID="{4DC2A8B7-6FE3-47A3-AB7A-141EAC6994BA}" presName="nodeFirstNode" presStyleLbl="node1" presStyleIdx="0" presStyleCnt="6">
        <dgm:presLayoutVars>
          <dgm:bulletEnabled val="1"/>
        </dgm:presLayoutVars>
      </dgm:prSet>
      <dgm:spPr/>
    </dgm:pt>
    <dgm:pt modelId="{6C201DC5-7812-4584-BDE8-B05932275C55}" type="pres">
      <dgm:prSet presAssocID="{90CFE02E-6716-42CA-AE8C-D0043BFF4031}" presName="sibTransFirstNode" presStyleLbl="bgShp" presStyleIdx="0" presStyleCnt="1"/>
      <dgm:spPr/>
    </dgm:pt>
    <dgm:pt modelId="{AC3D6AC5-5B1B-4C3F-A4D6-806A355791E9}" type="pres">
      <dgm:prSet presAssocID="{37352D02-F601-4115-905D-10E47FD8AF70}" presName="nodeFollowingNodes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F39F0BE-0FB9-4779-B6BB-A5A27460B51E}" type="pres">
      <dgm:prSet presAssocID="{74AE689D-77CD-45CA-B705-220133323A5C}" presName="nodeFollowingNodes" presStyleLbl="node1" presStyleIdx="2" presStyleCnt="6">
        <dgm:presLayoutVars>
          <dgm:bulletEnabled val="1"/>
        </dgm:presLayoutVars>
      </dgm:prSet>
      <dgm:spPr/>
    </dgm:pt>
    <dgm:pt modelId="{02218AB5-9EC6-4834-8749-BDFF51B48AE2}" type="pres">
      <dgm:prSet presAssocID="{32D72209-86E9-4911-B3C5-976A20F48DC2}" presName="nodeFollowingNodes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751061A-E4A1-4203-AECE-E7E70FD01D2B}" type="pres">
      <dgm:prSet presAssocID="{402862B7-B91A-4189-90B1-842CE3827920}" presName="nodeFollowingNodes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94C4925-BEB6-40B6-8B92-279F883D0E8E}" type="pres">
      <dgm:prSet presAssocID="{559EC37E-DF40-4CF0-83B8-01C5F2035697}" presName="nodeFollowingNodes" presStyleLbl="node1" presStyleIdx="5" presStyleCnt="6">
        <dgm:presLayoutVars>
          <dgm:bulletEnabled val="1"/>
        </dgm:presLayoutVars>
      </dgm:prSet>
      <dgm:spPr/>
    </dgm:pt>
  </dgm:ptLst>
  <dgm:cxnLst>
    <dgm:cxn modelId="{9CD65BF3-C6F3-455D-AFE7-BD3E9F5DAEAB}" type="presOf" srcId="{32D72209-86E9-4911-B3C5-976A20F48DC2}" destId="{02218AB5-9EC6-4834-8749-BDFF51B48AE2}" srcOrd="0" destOrd="0" presId="urn:microsoft.com/office/officeart/2005/8/layout/cycle3"/>
    <dgm:cxn modelId="{B01DA507-D4D4-42D0-9EFB-5B1016FE9E87}" srcId="{38565782-2D81-4947-8856-31D4825C36D8}" destId="{32D72209-86E9-4911-B3C5-976A20F48DC2}" srcOrd="3" destOrd="0" parTransId="{A0E64C84-D522-4EBB-9005-9FE48B845F89}" sibTransId="{705AF277-464D-443A-830F-881C44801118}"/>
    <dgm:cxn modelId="{14A63672-0CD4-4FB3-A589-317C4D33BFCE}" srcId="{38565782-2D81-4947-8856-31D4825C36D8}" destId="{37352D02-F601-4115-905D-10E47FD8AF70}" srcOrd="1" destOrd="0" parTransId="{1081757D-9D3E-4779-A874-422D8726A201}" sibTransId="{86BC6F22-DBC4-4228-8009-E9B05429FDBD}"/>
    <dgm:cxn modelId="{C72E0549-2194-4704-9357-80591520CEF1}" type="presOf" srcId="{38565782-2D81-4947-8856-31D4825C36D8}" destId="{35606001-3AE2-4001-B74E-D00272D95B36}" srcOrd="0" destOrd="0" presId="urn:microsoft.com/office/officeart/2005/8/layout/cycle3"/>
    <dgm:cxn modelId="{252D25F6-B11D-4A15-ABDD-84D1BE8CA84B}" srcId="{38565782-2D81-4947-8856-31D4825C36D8}" destId="{4DC2A8B7-6FE3-47A3-AB7A-141EAC6994BA}" srcOrd="0" destOrd="0" parTransId="{5E6BFC3A-DFD8-4A13-A305-09FE984D7CAB}" sibTransId="{90CFE02E-6716-42CA-AE8C-D0043BFF4031}"/>
    <dgm:cxn modelId="{507BB972-AB39-4EE3-AE7B-4352C4FFC7EA}" type="presOf" srcId="{90CFE02E-6716-42CA-AE8C-D0043BFF4031}" destId="{6C201DC5-7812-4584-BDE8-B05932275C55}" srcOrd="0" destOrd="0" presId="urn:microsoft.com/office/officeart/2005/8/layout/cycle3"/>
    <dgm:cxn modelId="{9CBEF8CA-EBF0-43B9-B340-947976CEFFC7}" type="presOf" srcId="{37352D02-F601-4115-905D-10E47FD8AF70}" destId="{AC3D6AC5-5B1B-4C3F-A4D6-806A355791E9}" srcOrd="0" destOrd="0" presId="urn:microsoft.com/office/officeart/2005/8/layout/cycle3"/>
    <dgm:cxn modelId="{D6B8BB57-E4DF-4DC1-8D1A-1F6DF61985E4}" srcId="{38565782-2D81-4947-8856-31D4825C36D8}" destId="{74AE689D-77CD-45CA-B705-220133323A5C}" srcOrd="2" destOrd="0" parTransId="{75877C47-448A-4E25-B5DD-6E0E6540BBBC}" sibTransId="{BA6AD744-417F-4089-8ECB-7596AEEA4D13}"/>
    <dgm:cxn modelId="{389A0B04-D5FC-4E2F-AF62-AFBA2770E4F0}" type="presOf" srcId="{402862B7-B91A-4189-90B1-842CE3827920}" destId="{D751061A-E4A1-4203-AECE-E7E70FD01D2B}" srcOrd="0" destOrd="0" presId="urn:microsoft.com/office/officeart/2005/8/layout/cycle3"/>
    <dgm:cxn modelId="{A1C934D2-1761-4F7A-8DD0-3145A1E7766D}" srcId="{38565782-2D81-4947-8856-31D4825C36D8}" destId="{559EC37E-DF40-4CF0-83B8-01C5F2035697}" srcOrd="5" destOrd="0" parTransId="{7AE5FDE8-7292-4B5E-B5B6-48C18205E5C3}" sibTransId="{C8A8D609-6C70-4298-B0FD-33896A2AC548}"/>
    <dgm:cxn modelId="{8EC71464-0B1E-4D86-8633-08007FBC190A}" type="presOf" srcId="{559EC37E-DF40-4CF0-83B8-01C5F2035697}" destId="{794C4925-BEB6-40B6-8B92-279F883D0E8E}" srcOrd="0" destOrd="0" presId="urn:microsoft.com/office/officeart/2005/8/layout/cycle3"/>
    <dgm:cxn modelId="{C7C99838-9876-4CD0-BCA6-FF408DF9DF66}" type="presOf" srcId="{4DC2A8B7-6FE3-47A3-AB7A-141EAC6994BA}" destId="{E85CC179-F3E7-4AFC-860E-E098DEA6D7D2}" srcOrd="0" destOrd="0" presId="urn:microsoft.com/office/officeart/2005/8/layout/cycle3"/>
    <dgm:cxn modelId="{7832A744-D32E-460D-B995-4309E1B52CBF}" srcId="{38565782-2D81-4947-8856-31D4825C36D8}" destId="{402862B7-B91A-4189-90B1-842CE3827920}" srcOrd="4" destOrd="0" parTransId="{FF806371-10FA-4E53-A9AF-143047FED6C8}" sibTransId="{4D9EE0AA-B9BB-47CD-AB9C-51B13FA9DB64}"/>
    <dgm:cxn modelId="{42D583DB-EE73-4761-A50D-3B26054FB505}" type="presOf" srcId="{74AE689D-77CD-45CA-B705-220133323A5C}" destId="{3F39F0BE-0FB9-4779-B6BB-A5A27460B51E}" srcOrd="0" destOrd="0" presId="urn:microsoft.com/office/officeart/2005/8/layout/cycle3"/>
    <dgm:cxn modelId="{7AB96F92-F8D9-4AC5-9601-50B9CAB02AA8}" type="presParOf" srcId="{35606001-3AE2-4001-B74E-D00272D95B36}" destId="{9949DAFA-057A-4867-A9EF-9BD00D2DEAA4}" srcOrd="0" destOrd="0" presId="urn:microsoft.com/office/officeart/2005/8/layout/cycle3"/>
    <dgm:cxn modelId="{7A7D9737-5A08-42EB-9F46-7E092BE83448}" type="presParOf" srcId="{9949DAFA-057A-4867-A9EF-9BD00D2DEAA4}" destId="{E85CC179-F3E7-4AFC-860E-E098DEA6D7D2}" srcOrd="0" destOrd="0" presId="urn:microsoft.com/office/officeart/2005/8/layout/cycle3"/>
    <dgm:cxn modelId="{58988080-A494-4CC9-8578-E514ADD9C89E}" type="presParOf" srcId="{9949DAFA-057A-4867-A9EF-9BD00D2DEAA4}" destId="{6C201DC5-7812-4584-BDE8-B05932275C55}" srcOrd="1" destOrd="0" presId="urn:microsoft.com/office/officeart/2005/8/layout/cycle3"/>
    <dgm:cxn modelId="{93A87651-62EA-44EF-95EF-6A6CCBA17286}" type="presParOf" srcId="{9949DAFA-057A-4867-A9EF-9BD00D2DEAA4}" destId="{AC3D6AC5-5B1B-4C3F-A4D6-806A355791E9}" srcOrd="2" destOrd="0" presId="urn:microsoft.com/office/officeart/2005/8/layout/cycle3"/>
    <dgm:cxn modelId="{C71F6D79-AEFE-4067-90F3-CB7420311940}" type="presParOf" srcId="{9949DAFA-057A-4867-A9EF-9BD00D2DEAA4}" destId="{3F39F0BE-0FB9-4779-B6BB-A5A27460B51E}" srcOrd="3" destOrd="0" presId="urn:microsoft.com/office/officeart/2005/8/layout/cycle3"/>
    <dgm:cxn modelId="{E37C17EE-D1B9-42AE-92F6-ED1CB7903B23}" type="presParOf" srcId="{9949DAFA-057A-4867-A9EF-9BD00D2DEAA4}" destId="{02218AB5-9EC6-4834-8749-BDFF51B48AE2}" srcOrd="4" destOrd="0" presId="urn:microsoft.com/office/officeart/2005/8/layout/cycle3"/>
    <dgm:cxn modelId="{164AA4E7-ACF7-457C-B8E2-C0F21693F987}" type="presParOf" srcId="{9949DAFA-057A-4867-A9EF-9BD00D2DEAA4}" destId="{D751061A-E4A1-4203-AECE-E7E70FD01D2B}" srcOrd="5" destOrd="0" presId="urn:microsoft.com/office/officeart/2005/8/layout/cycle3"/>
    <dgm:cxn modelId="{BE229F1A-298B-4F61-B7E6-18B18EAAD2F2}" type="presParOf" srcId="{9949DAFA-057A-4867-A9EF-9BD00D2DEAA4}" destId="{794C4925-BEB6-40B6-8B92-279F883D0E8E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201DC5-7812-4584-BDE8-B05932275C55}">
      <dsp:nvSpPr>
        <dsp:cNvPr id="0" name=""/>
        <dsp:cNvSpPr/>
      </dsp:nvSpPr>
      <dsp:spPr>
        <a:xfrm>
          <a:off x="416136" y="-5537"/>
          <a:ext cx="5611935" cy="5611935"/>
        </a:xfrm>
        <a:prstGeom prst="circularArrow">
          <a:avLst>
            <a:gd name="adj1" fmla="val 5274"/>
            <a:gd name="adj2" fmla="val 312630"/>
            <a:gd name="adj3" fmla="val 14259503"/>
            <a:gd name="adj4" fmla="val 17108684"/>
            <a:gd name="adj5" fmla="val 5477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5CC179-F3E7-4AFC-860E-E098DEA6D7D2}">
      <dsp:nvSpPr>
        <dsp:cNvPr id="0" name=""/>
        <dsp:cNvSpPr/>
      </dsp:nvSpPr>
      <dsp:spPr>
        <a:xfrm>
          <a:off x="2174290" y="1954"/>
          <a:ext cx="2095626" cy="104781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5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  <a:sp3d extrusionH="28000" prstMaterial="matte"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500" kern="1200" dirty="0"/>
        </a:p>
      </dsp:txBody>
      <dsp:txXfrm>
        <a:off x="2174290" y="1954"/>
        <a:ext cx="2095626" cy="1047813"/>
      </dsp:txXfrm>
    </dsp:sp>
    <dsp:sp modelId="{AC3D6AC5-5B1B-4C3F-A4D6-806A355791E9}">
      <dsp:nvSpPr>
        <dsp:cNvPr id="0" name=""/>
        <dsp:cNvSpPr/>
      </dsp:nvSpPr>
      <dsp:spPr>
        <a:xfrm>
          <a:off x="4145925" y="1140277"/>
          <a:ext cx="2095626" cy="1047813"/>
        </a:xfrm>
        <a:prstGeom prst="roundRect">
          <a:avLst/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5">
              <a:hueOff val="-1986775"/>
              <a:satOff val="7962"/>
              <a:lumOff val="1726"/>
              <a:alphaOff val="0"/>
              <a:shade val="33000"/>
              <a:alpha val="83000"/>
            </a:scheme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  <a:sp3d extrusionH="28000" prstMaterial="matte"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500" kern="1200" dirty="0"/>
        </a:p>
      </dsp:txBody>
      <dsp:txXfrm>
        <a:off x="4145925" y="1140277"/>
        <a:ext cx="2095626" cy="1047813"/>
      </dsp:txXfrm>
    </dsp:sp>
    <dsp:sp modelId="{3F39F0BE-0FB9-4779-B6BB-A5A27460B51E}">
      <dsp:nvSpPr>
        <dsp:cNvPr id="0" name=""/>
        <dsp:cNvSpPr/>
      </dsp:nvSpPr>
      <dsp:spPr>
        <a:xfrm>
          <a:off x="4145925" y="3416925"/>
          <a:ext cx="2095626" cy="1047813"/>
        </a:xfrm>
        <a:prstGeom prst="roundRect">
          <a:avLst/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5">
              <a:hueOff val="-3973551"/>
              <a:satOff val="15924"/>
              <a:lumOff val="3451"/>
              <a:alphaOff val="0"/>
              <a:shade val="33000"/>
              <a:alpha val="83000"/>
            </a:scheme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  <a:sp3d extrusionH="28000" prstMaterial="matte"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500" kern="1200" dirty="0"/>
        </a:p>
      </dsp:txBody>
      <dsp:txXfrm>
        <a:off x="4145925" y="3416925"/>
        <a:ext cx="2095626" cy="1047813"/>
      </dsp:txXfrm>
    </dsp:sp>
    <dsp:sp modelId="{02218AB5-9EC6-4834-8749-BDFF51B48AE2}">
      <dsp:nvSpPr>
        <dsp:cNvPr id="0" name=""/>
        <dsp:cNvSpPr/>
      </dsp:nvSpPr>
      <dsp:spPr>
        <a:xfrm>
          <a:off x="2174290" y="4555248"/>
          <a:ext cx="2095626" cy="1047813"/>
        </a:xfrm>
        <a:prstGeom prst="roundRect">
          <a:avLst/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5">
              <a:hueOff val="-5960326"/>
              <a:satOff val="23887"/>
              <a:lumOff val="5177"/>
              <a:alphaOff val="0"/>
              <a:shade val="33000"/>
              <a:alpha val="83000"/>
            </a:scheme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  <a:sp3d extrusionH="28000" prstMaterial="matte"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500" kern="1200" dirty="0"/>
        </a:p>
      </dsp:txBody>
      <dsp:txXfrm>
        <a:off x="2174290" y="4555248"/>
        <a:ext cx="2095626" cy="1047813"/>
      </dsp:txXfrm>
    </dsp:sp>
    <dsp:sp modelId="{D751061A-E4A1-4203-AECE-E7E70FD01D2B}">
      <dsp:nvSpPr>
        <dsp:cNvPr id="0" name=""/>
        <dsp:cNvSpPr/>
      </dsp:nvSpPr>
      <dsp:spPr>
        <a:xfrm>
          <a:off x="202656" y="3416925"/>
          <a:ext cx="2095626" cy="1047813"/>
        </a:xfrm>
        <a:prstGeom prst="roundRect">
          <a:avLst/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5">
              <a:hueOff val="-7947101"/>
              <a:satOff val="31849"/>
              <a:lumOff val="6902"/>
              <a:alphaOff val="0"/>
              <a:shade val="33000"/>
              <a:alpha val="83000"/>
            </a:scheme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  <a:sp3d extrusionH="28000" prstMaterial="matte"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500" kern="1200" dirty="0"/>
        </a:p>
      </dsp:txBody>
      <dsp:txXfrm>
        <a:off x="202656" y="3416925"/>
        <a:ext cx="2095626" cy="1047813"/>
      </dsp:txXfrm>
    </dsp:sp>
    <dsp:sp modelId="{794C4925-BEB6-40B6-8B92-279F883D0E8E}">
      <dsp:nvSpPr>
        <dsp:cNvPr id="0" name=""/>
        <dsp:cNvSpPr/>
      </dsp:nvSpPr>
      <dsp:spPr>
        <a:xfrm>
          <a:off x="202656" y="1140277"/>
          <a:ext cx="2095626" cy="1047813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5">
              <a:hueOff val="-9933876"/>
              <a:satOff val="39811"/>
              <a:lumOff val="8628"/>
              <a:alphaOff val="0"/>
              <a:shade val="33000"/>
              <a:alpha val="83000"/>
            </a:scheme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  <a:sp3d extrusionH="28000" prstMaterial="matte"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500" kern="1200" dirty="0"/>
        </a:p>
      </dsp:txBody>
      <dsp:txXfrm>
        <a:off x="202656" y="1140277"/>
        <a:ext cx="2095626" cy="10478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r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5" name="Sous-titr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1" name="Espace réservé de la date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6EEE87C-658E-436B-B6C8-FEBE0859B19A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18" name="Espace réservé du pied de page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7E56B30-FEC4-4287-8E7D-91EA7669EF76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EEE87C-658E-436B-B6C8-FEBE0859B19A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E56B30-FEC4-4287-8E7D-91EA7669EF7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6EEE87C-658E-436B-B6C8-FEBE0859B19A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7E56B30-FEC4-4287-8E7D-91EA7669EF76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EEE87C-658E-436B-B6C8-FEBE0859B19A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E56B30-FEC4-4287-8E7D-91EA7669EF7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EEE87C-658E-436B-B6C8-FEBE0859B19A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E56B30-FEC4-4287-8E7D-91EA7669EF7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EEE87C-658E-436B-B6C8-FEBE0859B19A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E56B30-FEC4-4287-8E7D-91EA7669EF7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6EEE87C-658E-436B-B6C8-FEBE0859B19A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E56B30-FEC4-4287-8E7D-91EA7669EF7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EEE87C-658E-436B-B6C8-FEBE0859B19A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E56B30-FEC4-4287-8E7D-91EA7669EF7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EEE87C-658E-436B-B6C8-FEBE0859B19A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E56B30-FEC4-4287-8E7D-91EA7669EF76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Espace réservé pour une image 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EEE87C-658E-436B-B6C8-FEBE0859B19A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E56B30-FEC4-4287-8E7D-91EA7669EF7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6EEE87C-658E-436B-B6C8-FEBE0859B19A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7E56B30-FEC4-4287-8E7D-91EA7669EF7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Espace réservé du titre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1" name="Espace réservé du texte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7" name="Espace réservé de la date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6EEE87C-658E-436B-B6C8-FEBE0859B19A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7E56B30-FEC4-4287-8E7D-91EA7669EF76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slide" Target="slide7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12" Type="http://schemas.openxmlformats.org/officeDocument/2006/relationships/slide" Target="slide8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slide" Target="slide9.xml"/><Relationship Id="rId5" Type="http://schemas.openxmlformats.org/officeDocument/2006/relationships/diagramColors" Target="../diagrams/colors1.xml"/><Relationship Id="rId10" Type="http://schemas.openxmlformats.org/officeDocument/2006/relationships/slide" Target="slide3.xml"/><Relationship Id="rId4" Type="http://schemas.openxmlformats.org/officeDocument/2006/relationships/diagramQuickStyle" Target="../diagrams/quickStyle1.xml"/><Relationship Id="rId9" Type="http://schemas.openxmlformats.org/officeDocument/2006/relationships/slide" Target="slide2.xml"/><Relationship Id="rId14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e 3"/>
          <p:cNvGraphicFramePr/>
          <p:nvPr/>
        </p:nvGraphicFramePr>
        <p:xfrm>
          <a:off x="2699792" y="188640"/>
          <a:ext cx="6444208" cy="5605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3059832" y="5934670"/>
            <a:ext cx="5788814" cy="923330"/>
          </a:xfrm>
          <a:prstGeom prst="rect">
            <a:avLst/>
          </a:prstGeom>
          <a:scene3d>
            <a:camera prst="perspectiveRelaxed"/>
            <a:lightRig rig="threePt" dir="t"/>
          </a:scene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FC DREAM TEAM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63888" y="0"/>
            <a:ext cx="4557658" cy="923330"/>
          </a:xfrm>
          <a:prstGeom prst="rect">
            <a:avLst/>
          </a:prstGeom>
          <a:scene3d>
            <a:camera prst="perspectiveRelaxed"/>
            <a:lightRig rig="threePt" dir="t"/>
          </a:scene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SOMMAIRE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1268760"/>
            <a:ext cx="1733550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539552" y="5877272"/>
            <a:ext cx="168668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Last update </a:t>
            </a:r>
            <a:r>
              <a:rPr lang="fr-F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endParaRPr lang="fr-F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309320"/>
            <a:ext cx="2699791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oneTexte 10"/>
          <p:cNvSpPr txBox="1"/>
          <p:nvPr/>
        </p:nvSpPr>
        <p:spPr>
          <a:xfrm>
            <a:off x="4572000" y="1412776"/>
            <a:ext cx="1245854" cy="369332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300000"/>
            </a:camera>
            <a:lightRig rig="threePt" dir="t"/>
          </a:scene3d>
        </p:spPr>
        <p:style>
          <a:lnRef idx="2">
            <a:schemeClr val="accent2"/>
          </a:lnRef>
          <a:fillRef idx="1002">
            <a:schemeClr val="lt2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fr-FR" dirty="0" smtClean="0">
                <a:hlinkClick r:id="rId9" action="ppaction://hlinksldjump"/>
              </a:rPr>
              <a:t>Historique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6588224" y="1844824"/>
            <a:ext cx="1390124" cy="369332"/>
          </a:xfrm>
          <a:prstGeom prst="rect">
            <a:avLst/>
          </a:prstGeom>
          <a:noFill/>
          <a:scene3d>
            <a:camera prst="orthographicFront">
              <a:rot lat="0" lon="0" rev="60000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fr-FR" dirty="0" smtClean="0">
                <a:hlinkClick r:id="rId10" action="ppaction://hlinksldjump"/>
              </a:rPr>
              <a:t>Statistiques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3203848" y="2348880"/>
            <a:ext cx="882614" cy="369332"/>
          </a:xfrm>
          <a:prstGeom prst="rect">
            <a:avLst/>
          </a:prstGeom>
          <a:noFill/>
          <a:scene3d>
            <a:camera prst="orthographicFront">
              <a:rot lat="0" lon="0" rev="60000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fr-FR" dirty="0" smtClean="0">
                <a:hlinkClick r:id="rId11" action="ppaction://hlinksldjump"/>
              </a:rPr>
              <a:t>Vitrine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3419872" y="3861048"/>
            <a:ext cx="1944216" cy="646331"/>
          </a:xfrm>
          <a:prstGeom prst="rect">
            <a:avLst/>
          </a:prstGeom>
          <a:noFill/>
          <a:scene3d>
            <a:camera prst="orthographicFront">
              <a:rot lat="0" lon="0" rev="60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fr-FR" dirty="0" smtClean="0">
                <a:hlinkClick r:id="rId12" action="ppaction://hlinksldjump"/>
              </a:rPr>
              <a:t>Formation des jeunes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5796136" y="4581128"/>
            <a:ext cx="1887055" cy="369332"/>
          </a:xfrm>
          <a:prstGeom prst="rect">
            <a:avLst/>
          </a:prstGeom>
          <a:noFill/>
          <a:scene3d>
            <a:camera prst="orthographicFront">
              <a:rot lat="0" lon="0" rev="60000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fr-FR" dirty="0" smtClean="0">
                <a:hlinkClick r:id="rId13" action="ppaction://hlinksldjump"/>
              </a:rPr>
              <a:t>Finance/sponsor</a:t>
            </a:r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7812360" y="3284984"/>
            <a:ext cx="763351" cy="369332"/>
          </a:xfrm>
          <a:prstGeom prst="rect">
            <a:avLst/>
          </a:prstGeom>
          <a:noFill/>
          <a:scene3d>
            <a:camera prst="orthographicFront">
              <a:rot lat="0" lon="0" rev="60000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fr-FR" dirty="0" smtClean="0">
                <a:hlinkClick r:id="rId14" action="ppaction://hlinksldjump"/>
              </a:rPr>
              <a:t>Stade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276872"/>
            <a:ext cx="6867525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Flèche vers le haut 2"/>
          <p:cNvSpPr/>
          <p:nvPr/>
        </p:nvSpPr>
        <p:spPr>
          <a:xfrm>
            <a:off x="3275856" y="4725144"/>
            <a:ext cx="45719" cy="144016"/>
          </a:xfrm>
          <a:prstGeom prst="up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Flèche vers le haut 3"/>
          <p:cNvSpPr/>
          <p:nvPr/>
        </p:nvSpPr>
        <p:spPr>
          <a:xfrm>
            <a:off x="3275856" y="4365104"/>
            <a:ext cx="45719" cy="144016"/>
          </a:xfrm>
          <a:prstGeom prst="up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Flèche vers le haut 4"/>
          <p:cNvSpPr/>
          <p:nvPr/>
        </p:nvSpPr>
        <p:spPr>
          <a:xfrm>
            <a:off x="3275856" y="3212976"/>
            <a:ext cx="45719" cy="144016"/>
          </a:xfrm>
          <a:prstGeom prst="up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Flèche vers le haut 5"/>
          <p:cNvSpPr/>
          <p:nvPr/>
        </p:nvSpPr>
        <p:spPr>
          <a:xfrm>
            <a:off x="3275856" y="2780928"/>
            <a:ext cx="45719" cy="144016"/>
          </a:xfrm>
          <a:prstGeom prst="up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baseline="-250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71600" y="620688"/>
            <a:ext cx="6077306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Historique équipe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Accolade ouvrante 10"/>
          <p:cNvSpPr/>
          <p:nvPr/>
        </p:nvSpPr>
        <p:spPr>
          <a:xfrm>
            <a:off x="2627784" y="3501008"/>
            <a:ext cx="216024" cy="72008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Étoile à 4 branches 11"/>
          <p:cNvSpPr/>
          <p:nvPr/>
        </p:nvSpPr>
        <p:spPr>
          <a:xfrm>
            <a:off x="2339752" y="3789040"/>
            <a:ext cx="144016" cy="144016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Étoile à 4 branches 12"/>
          <p:cNvSpPr/>
          <p:nvPr/>
        </p:nvSpPr>
        <p:spPr>
          <a:xfrm>
            <a:off x="1115616" y="5877272"/>
            <a:ext cx="144016" cy="144016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1547664" y="5661248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Saison de transition :augmentation du stade/diminution de l’</a:t>
            </a:r>
            <a:r>
              <a:rPr lang="fr-FR" dirty="0"/>
              <a:t>â</a:t>
            </a:r>
            <a:r>
              <a:rPr lang="fr-FR" dirty="0" smtClean="0"/>
              <a:t>ge moyen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8172400" y="6525345"/>
            <a:ext cx="971600" cy="30777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solidFill>
                  <a:srgbClr val="FF0000"/>
                </a:solidFill>
                <a:hlinkClick r:id="rId3" action="ppaction://hlinksldjump"/>
              </a:rPr>
              <a:t>S</a:t>
            </a:r>
            <a:r>
              <a:rPr lang="fr-FR" sz="1200" b="1" dirty="0" smtClean="0">
                <a:solidFill>
                  <a:srgbClr val="FF0000"/>
                </a:solidFill>
                <a:hlinkClick r:id="rId3" action="ppaction://hlinksldjump"/>
              </a:rPr>
              <a:t>ommaire</a:t>
            </a:r>
            <a:endParaRPr lang="fr-FR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7344816" cy="4889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Étoile à 5 branches 2"/>
          <p:cNvSpPr/>
          <p:nvPr/>
        </p:nvSpPr>
        <p:spPr>
          <a:xfrm>
            <a:off x="7596336" y="1988840"/>
            <a:ext cx="72008" cy="72008"/>
          </a:xfrm>
          <a:prstGeom prst="star5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Étoile à 5 branches 5"/>
          <p:cNvSpPr/>
          <p:nvPr/>
        </p:nvSpPr>
        <p:spPr>
          <a:xfrm>
            <a:off x="7596336" y="3717032"/>
            <a:ext cx="72008" cy="72008"/>
          </a:xfrm>
          <a:prstGeom prst="star5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Étoile à 5 branches 6"/>
          <p:cNvSpPr/>
          <p:nvPr/>
        </p:nvSpPr>
        <p:spPr>
          <a:xfrm>
            <a:off x="7596336" y="5373216"/>
            <a:ext cx="72008" cy="72008"/>
          </a:xfrm>
          <a:prstGeom prst="star5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115616" y="260648"/>
            <a:ext cx="6084168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Statistiques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8172400" y="6525345"/>
            <a:ext cx="971600" cy="30777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solidFill>
                  <a:srgbClr val="FF0000"/>
                </a:solidFill>
                <a:hlinkClick r:id="rId3" action="ppaction://hlinksldjump"/>
              </a:rPr>
              <a:t>S</a:t>
            </a:r>
            <a:r>
              <a:rPr lang="fr-FR" sz="1200" b="1" dirty="0" smtClean="0">
                <a:solidFill>
                  <a:srgbClr val="FF0000"/>
                </a:solidFill>
                <a:hlinkClick r:id="rId3" action="ppaction://hlinksldjump"/>
              </a:rPr>
              <a:t>ommaire</a:t>
            </a:r>
            <a:endParaRPr lang="fr-FR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20"/>
            <a:ext cx="7560840" cy="5447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8172400" y="6525345"/>
            <a:ext cx="971600" cy="30777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solidFill>
                  <a:srgbClr val="FF0000"/>
                </a:solidFill>
                <a:hlinkClick r:id="rId3" action="ppaction://hlinksldjump"/>
              </a:rPr>
              <a:t>S</a:t>
            </a:r>
            <a:r>
              <a:rPr lang="fr-FR" sz="1200" b="1" dirty="0" smtClean="0">
                <a:solidFill>
                  <a:srgbClr val="FF0000"/>
                </a:solidFill>
                <a:hlinkClick r:id="rId3" action="ppaction://hlinksldjump"/>
              </a:rPr>
              <a:t>ommaire</a:t>
            </a:r>
            <a:endParaRPr lang="fr-FR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53926"/>
            <a:ext cx="8172400" cy="2481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5504"/>
            <a:ext cx="8172400" cy="2411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Étoile à 5 branches 3"/>
          <p:cNvSpPr/>
          <p:nvPr/>
        </p:nvSpPr>
        <p:spPr>
          <a:xfrm>
            <a:off x="7956376" y="1412776"/>
            <a:ext cx="144016" cy="144016"/>
          </a:xfrm>
          <a:prstGeom prst="star5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Étoile à 5 branches 4"/>
          <p:cNvSpPr/>
          <p:nvPr/>
        </p:nvSpPr>
        <p:spPr>
          <a:xfrm>
            <a:off x="7956376" y="4653136"/>
            <a:ext cx="144016" cy="144016"/>
          </a:xfrm>
          <a:prstGeom prst="star5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8172400" y="6525345"/>
            <a:ext cx="971600" cy="30777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solidFill>
                  <a:srgbClr val="FF0000"/>
                </a:solidFill>
                <a:hlinkClick r:id="rId4" action="ppaction://hlinksldjump"/>
              </a:rPr>
              <a:t>S</a:t>
            </a:r>
            <a:r>
              <a:rPr lang="fr-FR" sz="1200" b="1" dirty="0" smtClean="0">
                <a:solidFill>
                  <a:srgbClr val="FF0000"/>
                </a:solidFill>
                <a:hlinkClick r:id="rId4" action="ppaction://hlinksldjump"/>
              </a:rPr>
              <a:t>ommaire</a:t>
            </a:r>
            <a:endParaRPr lang="fr-FR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715556"/>
            <a:ext cx="8172400" cy="5142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059832" y="260648"/>
            <a:ext cx="216024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Stade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172400" y="6525345"/>
            <a:ext cx="971600" cy="30777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solidFill>
                  <a:srgbClr val="FF0000"/>
                </a:solidFill>
                <a:hlinkClick r:id="rId3" action="ppaction://hlinksldjump"/>
              </a:rPr>
              <a:t>S</a:t>
            </a:r>
            <a:r>
              <a:rPr lang="fr-FR" sz="1200" b="1" dirty="0" smtClean="0">
                <a:solidFill>
                  <a:srgbClr val="FF0000"/>
                </a:solidFill>
                <a:hlinkClick r:id="rId3" action="ppaction://hlinksldjump"/>
              </a:rPr>
              <a:t>ommaire</a:t>
            </a:r>
            <a:endParaRPr lang="fr-FR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8172400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6732240" y="1268760"/>
            <a:ext cx="1403648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</a:rPr>
              <a:t>Choix saison 11</a:t>
            </a:r>
            <a:endParaRPr lang="fr-FR" sz="1200" dirty="0">
              <a:solidFill>
                <a:srgbClr val="FF0000"/>
              </a:solidFill>
            </a:endParaRPr>
          </a:p>
        </p:txBody>
      </p:sp>
      <p:sp>
        <p:nvSpPr>
          <p:cNvPr id="4" name="Flèche vers le bas 3"/>
          <p:cNvSpPr/>
          <p:nvPr/>
        </p:nvSpPr>
        <p:spPr>
          <a:xfrm>
            <a:off x="7380312" y="1628800"/>
            <a:ext cx="216024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4005064"/>
            <a:ext cx="4067945" cy="285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4016665"/>
            <a:ext cx="4104456" cy="2841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1331640" y="188640"/>
            <a:ext cx="6084168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Finance/sponsor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172400" y="6525345"/>
            <a:ext cx="971600" cy="30777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solidFill>
                  <a:srgbClr val="FF0000"/>
                </a:solidFill>
                <a:hlinkClick r:id="rId5" action="ppaction://hlinksldjump"/>
              </a:rPr>
              <a:t>S</a:t>
            </a:r>
            <a:r>
              <a:rPr lang="fr-FR" sz="1200" b="1" dirty="0" smtClean="0">
                <a:solidFill>
                  <a:srgbClr val="FF0000"/>
                </a:solidFill>
                <a:hlinkClick r:id="rId5" action="ppaction://hlinksldjump"/>
              </a:rPr>
              <a:t>ommaire</a:t>
            </a:r>
            <a:endParaRPr lang="fr-FR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71743"/>
            <a:ext cx="8172400" cy="5686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67544" y="188640"/>
            <a:ext cx="72952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Formation des jeunes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172400" y="6525345"/>
            <a:ext cx="971600" cy="30777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solidFill>
                  <a:srgbClr val="FF0000"/>
                </a:solidFill>
                <a:hlinkClick r:id="rId3" action="ppaction://hlinksldjump"/>
              </a:rPr>
              <a:t>S</a:t>
            </a:r>
            <a:r>
              <a:rPr lang="fr-FR" sz="1200" b="1" dirty="0" smtClean="0">
                <a:solidFill>
                  <a:srgbClr val="FF0000"/>
                </a:solidFill>
                <a:hlinkClick r:id="rId3" action="ppaction://hlinksldjump"/>
              </a:rPr>
              <a:t>ommaire</a:t>
            </a:r>
            <a:endParaRPr lang="fr-FR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200150"/>
            <a:ext cx="6029325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Étoile à 5 branches 4"/>
          <p:cNvSpPr/>
          <p:nvPr/>
        </p:nvSpPr>
        <p:spPr>
          <a:xfrm>
            <a:off x="7308304" y="4077072"/>
            <a:ext cx="792088" cy="72008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Étoile à 5 branches 5"/>
          <p:cNvSpPr/>
          <p:nvPr/>
        </p:nvSpPr>
        <p:spPr>
          <a:xfrm>
            <a:off x="179512" y="4077072"/>
            <a:ext cx="792088" cy="72008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771800" y="188640"/>
            <a:ext cx="2702984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VITRINE</a:t>
            </a:r>
            <a:endParaRPr lang="fr-F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8172400" y="6525345"/>
            <a:ext cx="971600" cy="30777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solidFill>
                  <a:srgbClr val="FF0000"/>
                </a:solidFill>
                <a:hlinkClick r:id="rId3" action="ppaction://hlinksldjump"/>
              </a:rPr>
              <a:t>S</a:t>
            </a:r>
            <a:r>
              <a:rPr lang="fr-FR" sz="1200" b="1" dirty="0" smtClean="0">
                <a:solidFill>
                  <a:srgbClr val="FF0000"/>
                </a:solidFill>
                <a:hlinkClick r:id="rId3" action="ppaction://hlinksldjump"/>
              </a:rPr>
              <a:t>ommaire</a:t>
            </a:r>
            <a:endParaRPr lang="fr-FR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112</TotalTime>
  <Words>45</Words>
  <Application>Microsoft Office PowerPoint</Application>
  <PresentationFormat>Affichage à l'écran (4:3)</PresentationFormat>
  <Paragraphs>25</Paragraphs>
  <Slides>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Opulent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yoyo</dc:creator>
  <cp:lastModifiedBy>yoyo</cp:lastModifiedBy>
  <cp:revision>29</cp:revision>
  <dcterms:created xsi:type="dcterms:W3CDTF">2012-11-13T12:36:44Z</dcterms:created>
  <dcterms:modified xsi:type="dcterms:W3CDTF">2012-11-13T14:29:44Z</dcterms:modified>
</cp:coreProperties>
</file>