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E830B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82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7AE7C-3EDC-4D26-B35B-10ADF646F4C2}" type="datetimeFigureOut">
              <a:rPr lang="fr-FR" smtClean="0"/>
              <a:pPr/>
              <a:t>04/11/2012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C3CBF-3BE8-4151-868F-3F39CB5E400C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Fabienne\Bureau\elo\1.%20Mi%20corazon%20continuara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Fabienne\Bureau\elo\2.%20Daddy%20Yankee%20-%20Lo%20Que%20Paso,%20Paso.mp3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3.jpeg"/><Relationship Id="rId7" Type="http://schemas.openxmlformats.org/officeDocument/2006/relationships/image" Target="../media/image8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3.jpeg"/><Relationship Id="rId7" Type="http://schemas.openxmlformats.org/officeDocument/2006/relationships/image" Target="../media/image9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Fabienne\Bureau\elo\3.%20WITH%20YOU.mp3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11" Type="http://schemas.openxmlformats.org/officeDocument/2006/relationships/image" Target="../media/image150.jpeg"/><Relationship Id="rId5" Type="http://schemas.openxmlformats.org/officeDocument/2006/relationships/image" Target="../media/image144.jpeg"/><Relationship Id="rId10" Type="http://schemas.openxmlformats.org/officeDocument/2006/relationships/image" Target="../media/image149.jpeg"/><Relationship Id="rId4" Type="http://schemas.openxmlformats.org/officeDocument/2006/relationships/image" Target="../media/image143.jpeg"/><Relationship Id="rId9" Type="http://schemas.openxmlformats.org/officeDocument/2006/relationships/image" Target="../media/image14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pn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Fabienne\Bureau\elo\4.Sean%20Kingston%20-%20Take%20You%20There.mp3" TargetMode="Externa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abienne\Bureau\404178_(www.GdeFon.ru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441"/>
            <a:ext cx="9144000" cy="573387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67544" y="1844824"/>
            <a:ext cx="273630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8000" b="1" dirty="0" smtClean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  <a:cs typeface="Vijaya" pitchFamily="34" charset="0"/>
              </a:rPr>
              <a:t>Elodie</a:t>
            </a:r>
            <a:endParaRPr lang="fr-FR" sz="8000" b="1" dirty="0"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cs typeface="Vijay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496" y="155679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Il était une fois … </a:t>
            </a:r>
            <a:endParaRPr lang="fr-FR" sz="32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1. Mi corazon continuar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entr" presetSubtype="0" fill="hold" grpId="1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Fabienne\Bureau\elo\image\images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4412"/>
            <a:ext cx="9149891" cy="6853587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4624"/>
            <a:ext cx="3600400" cy="361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768452"/>
            <a:ext cx="2812479" cy="308954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88640"/>
            <a:ext cx="2036489" cy="352087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8" name="ZoneTexte 7"/>
          <p:cNvSpPr txBox="1"/>
          <p:nvPr/>
        </p:nvSpPr>
        <p:spPr>
          <a:xfrm>
            <a:off x="323528" y="4221088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Une vraie petite rigolote</a:t>
            </a:r>
            <a:endParaRPr lang="fr-FR" sz="3200" b="1" dirty="0">
              <a:solidFill>
                <a:schemeClr val="accent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661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1" y="476672"/>
            <a:ext cx="5076495" cy="406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Fabienne\Bureau\elo\image\images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81128"/>
            <a:ext cx="8892480" cy="204596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9552" y="1052736"/>
            <a:ext cx="2162772" cy="1754326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fr-FR" sz="5400" b="1" cap="none" spc="0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ème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Bougie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2" name="Picture 4" descr="D:\Fabienne\Bureau\elo\image\gif-anime-noel-2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160662"/>
            <a:ext cx="2016224" cy="1878363"/>
          </a:xfrm>
          <a:prstGeom prst="rect">
            <a:avLst/>
          </a:prstGeom>
          <a:noFill/>
        </p:spPr>
      </p:pic>
    </p:spTree>
  </p:cSld>
  <p:clrMapOvr>
    <a:masterClrMapping/>
  </p:clrMapOvr>
  <p:transition advTm="575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" dur="1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4" dur="1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5250523" cy="547260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248" y="404664"/>
            <a:ext cx="4517752" cy="59614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œur 6"/>
          <p:cNvSpPr/>
          <p:nvPr/>
        </p:nvSpPr>
        <p:spPr>
          <a:xfrm>
            <a:off x="5580112" y="548680"/>
            <a:ext cx="2592288" cy="2520280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Cœur 8"/>
          <p:cNvSpPr/>
          <p:nvPr/>
        </p:nvSpPr>
        <p:spPr>
          <a:xfrm>
            <a:off x="1979712" y="44624"/>
            <a:ext cx="2592288" cy="2520280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894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0.25 4.81481E-6 L 0.25 0.33333 L 2.77778E-7 0.33333 L 2.77778E-7 4.81481E-6 Z " pathEditMode="relative" rAng="0" ptsTypes="FFFFF">
                                      <p:cBhvr>
                                        <p:cTn id="13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3" dur="1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4" dur="1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0419"/>
            <a:ext cx="4680520" cy="625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860032" y="5157192"/>
            <a:ext cx="40324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  <a:latin typeface="Monotype Corsiva" pitchFamily="66" charset="0"/>
              </a:rPr>
              <a:t>Moi et mon cousin Adrien </a:t>
            </a:r>
          </a:p>
          <a:p>
            <a:pPr algn="ctr"/>
            <a:r>
              <a:rPr lang="fr-FR" sz="2400" b="1" dirty="0" smtClean="0">
                <a:solidFill>
                  <a:schemeClr val="bg2"/>
                </a:solidFill>
                <a:latin typeface="Monotype Corsiva" pitchFamily="66" charset="0"/>
              </a:rPr>
              <a:t>on est toujours ensemble, </a:t>
            </a:r>
          </a:p>
          <a:p>
            <a:pPr algn="ctr"/>
            <a:r>
              <a:rPr lang="fr-FR" sz="2400" b="1" dirty="0" smtClean="0">
                <a:solidFill>
                  <a:srgbClr val="C00000"/>
                </a:solidFill>
                <a:latin typeface="Monotype Corsiva" pitchFamily="66" charset="0"/>
              </a:rPr>
              <a:t>on rigole comme des fous !</a:t>
            </a:r>
            <a:endParaRPr lang="fr-FR" sz="2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923" y="188640"/>
            <a:ext cx="34385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9303" y="2852936"/>
            <a:ext cx="3464102" cy="234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73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6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6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6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6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abienne\Bureau\elo\imag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3528" y="0"/>
            <a:ext cx="5796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E830B3"/>
                </a:solidFill>
                <a:latin typeface="Monotype Corsiva" pitchFamily="66" charset="0"/>
              </a:rPr>
              <a:t>à 5 ans, je commence à devenir coquette </a:t>
            </a:r>
            <a:endParaRPr lang="fr-FR" sz="3200" b="1" dirty="0">
              <a:solidFill>
                <a:srgbClr val="E830B3"/>
              </a:solidFill>
              <a:latin typeface="Monotype Corsiva" pitchFamily="66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3150044"/>
            <a:ext cx="4499992" cy="3807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632" y="1771367"/>
            <a:ext cx="3563888" cy="51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719" y="908720"/>
            <a:ext cx="320244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3666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2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Fabienne\Bureau\elo\imag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504" y="51569"/>
            <a:ext cx="3936408" cy="510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6670" y="2664792"/>
            <a:ext cx="3625850" cy="429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2463" y="1757363"/>
            <a:ext cx="2757487" cy="334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abienne\Bureau\elo\image\bougies-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07" y="3068960"/>
            <a:ext cx="4397201" cy="358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315742" cy="345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644008" y="18864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Arial Black" pitchFamily="34" charset="0"/>
              </a:rPr>
              <a:t>5 ans</a:t>
            </a:r>
            <a:endParaRPr lang="fr-FR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31640" y="29249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Arial Black" pitchFamily="34" charset="0"/>
              </a:rPr>
              <a:t>6 ans</a:t>
            </a:r>
            <a:endParaRPr lang="fr-FR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 advTm="6583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D:\Fabienne\Bureau\elo\image\images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5176"/>
            <a:ext cx="9612560" cy="7123176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1793" y="2256705"/>
            <a:ext cx="3570287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-99392"/>
            <a:ext cx="255710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D:\Fabienne\Bureau\elo\image\liv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2777052" cy="240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D:\Fabienne\Bureau\elo\image\images (1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-171400"/>
            <a:ext cx="1657350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/>
          <p:cNvSpPr txBox="1"/>
          <p:nvPr/>
        </p:nvSpPr>
        <p:spPr>
          <a:xfrm>
            <a:off x="3059832" y="11663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Maman m’a dis que maintenant j’avais grandi …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131840" y="112474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Alors fini les poupées,</a:t>
            </a:r>
          </a:p>
          <a:p>
            <a:r>
              <a:rPr lang="fr-FR" dirty="0" smtClean="0">
                <a:solidFill>
                  <a:srgbClr val="C00000"/>
                </a:solidFill>
              </a:rPr>
              <a:t>Bonjour les corvées !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7824" y="116632"/>
            <a:ext cx="2808312" cy="720080"/>
          </a:xfrm>
          <a:prstGeom prst="wedgeRectCallout">
            <a:avLst>
              <a:gd name="adj1" fmla="val -52579"/>
              <a:gd name="adj2" fmla="val 7474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1293" y="1412776"/>
            <a:ext cx="3205163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D:\Fabienne\Bureau\elo\image\seau-menage-domicil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857625"/>
            <a:ext cx="2695575" cy="300037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987824" y="1124744"/>
            <a:ext cx="2448272" cy="648072"/>
          </a:xfrm>
          <a:prstGeom prst="wedgeRectCallout">
            <a:avLst>
              <a:gd name="adj1" fmla="val -58748"/>
              <a:gd name="adj2" fmla="val 264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323" name="Picture 11" descr="D:\Fabienne\Bureau\elo\image\images (16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0"/>
            <a:ext cx="836712" cy="836712"/>
          </a:xfrm>
          <a:prstGeom prst="rect">
            <a:avLst/>
          </a:prstGeom>
          <a:noFill/>
        </p:spPr>
      </p:pic>
      <p:pic>
        <p:nvPicPr>
          <p:cNvPr id="13324" name="Picture 12" descr="D:\Fabienne\Bureau\elo\image\smiley-triste-150x15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980728"/>
            <a:ext cx="996702" cy="996702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2987824" y="5445224"/>
            <a:ext cx="2736304" cy="864096"/>
          </a:xfrm>
          <a:prstGeom prst="wedgeRectCallout">
            <a:avLst>
              <a:gd name="adj1" fmla="val 1286"/>
              <a:gd name="adj2" fmla="val -13117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2771800" y="5445224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J’espère que mes enfants aimeront mieux faire leurs devoirs que moi …</a:t>
            </a:r>
            <a:endParaRPr lang="fr-F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Tm="1605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1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1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1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01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2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2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3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3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02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02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403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abienne\Bureau\elo\image\fond-d-ecran-coeur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937103" cy="688538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331640" y="54868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Monotype Corsiva" pitchFamily="66" charset="0"/>
              </a:rPr>
              <a:t>J’aime ma famille </a:t>
            </a:r>
            <a:endParaRPr lang="fr-FR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2692400" cy="24733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652120" y="764704"/>
            <a:ext cx="3168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Maman</a:t>
            </a:r>
          </a:p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Mamy</a:t>
            </a:r>
          </a:p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Tatie Chantal</a:t>
            </a:r>
          </a:p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Tonton Jean-Paul</a:t>
            </a:r>
          </a:p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Adrien</a:t>
            </a:r>
          </a:p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Stéphane</a:t>
            </a:r>
          </a:p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Faby</a:t>
            </a:r>
          </a:p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Nathan</a:t>
            </a:r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861048"/>
            <a:ext cx="3324225" cy="26019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4664"/>
            <a:ext cx="3533775" cy="33416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2962" y="620688"/>
            <a:ext cx="4621446" cy="3893262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4149080"/>
            <a:ext cx="2745779" cy="138788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3363857"/>
            <a:ext cx="3937547" cy="3161487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 advTm="1918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65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5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3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65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6" dur="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7" dur="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65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6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0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1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6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65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4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85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65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650"/>
                            </p:stCondLst>
                            <p:childTnLst>
                              <p:par>
                                <p:cTn id="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8" dur="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99" dur="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Fabienne\Bureau\elo\image\images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30573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5496" y="332656"/>
            <a:ext cx="9937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Après ma famille, il y a quelqu’un d’autre que j’aime plus que tout :</a:t>
            </a:r>
            <a:endParaRPr lang="fr-FR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3600400" cy="3606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221088"/>
            <a:ext cx="227171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980728"/>
            <a:ext cx="367123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221088"/>
            <a:ext cx="2736304" cy="250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95536" y="544696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Mon Doby</a:t>
            </a:r>
            <a:endParaRPr lang="fr-FR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836712"/>
            <a:ext cx="2381250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6512" y="-27384"/>
            <a:ext cx="10325094" cy="730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9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5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5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5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5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Fabienne\Bureau\elo\image\ueykq5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4941168"/>
            <a:ext cx="2384646" cy="1583404"/>
          </a:xfrm>
          <a:prstGeom prst="rect">
            <a:avLst/>
          </a:prstGeom>
          <a:noFill/>
        </p:spPr>
      </p:pic>
      <p:pic>
        <p:nvPicPr>
          <p:cNvPr id="2052" name="Picture 4" descr="D:\Fabienne\Bureau\elo\image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49" y="216024"/>
            <a:ext cx="492420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Fabienne\Bureau\elo\SCAN\CROISSANCE\Scan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132856"/>
            <a:ext cx="6915189" cy="440476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483768" y="548680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L’histoire commence le 16 Octobre 1982</a:t>
            </a:r>
          </a:p>
          <a:p>
            <a:r>
              <a:rPr lang="fr-F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Quand Elodie arrive au monde</a:t>
            </a:r>
            <a:endParaRPr lang="fr-FR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118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Fabienne\Bureau\elo\image\images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3625850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908720"/>
            <a:ext cx="3149600" cy="226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60083"/>
            <a:ext cx="3469059" cy="371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309410"/>
            <a:ext cx="3816424" cy="325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1340768"/>
            <a:ext cx="1916113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3356992"/>
            <a:ext cx="3871913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016" y="-20805"/>
            <a:ext cx="8820472" cy="690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496" y="0"/>
            <a:ext cx="8964488" cy="71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131840" y="62068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J’ai 11 ans</a:t>
            </a:r>
            <a:endParaRPr lang="fr-FR" sz="3600" b="1" dirty="0">
              <a:solidFill>
                <a:schemeClr val="bg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4" name="2. Daddy Yankee - Lo Que Paso, Pas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251520" y="0"/>
            <a:ext cx="304800" cy="304800"/>
          </a:xfrm>
          <a:prstGeom prst="rect">
            <a:avLst/>
          </a:prstGeom>
        </p:spPr>
      </p:pic>
      <p:pic>
        <p:nvPicPr>
          <p:cNvPr id="16" name="2. Daddy Yankee - Lo Que Paso, Pas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25152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277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600" decel="100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600" decel="100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00" decel="100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53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numSld="999" showWhenStopped="0">
                <p:cTn id="9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Fabienne\Bureau\elo\image\images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36029"/>
          </a:xfrm>
          <a:prstGeom prst="rect">
            <a:avLst/>
          </a:prstGeom>
          <a:noFill/>
        </p:spPr>
      </p:pic>
      <p:pic>
        <p:nvPicPr>
          <p:cNvPr id="2052" name="Picture 4" descr="D:\Fabienne\Bureau\elo\image\images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2619375" cy="174307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771800" y="5445224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Arrive maintenant la meilleure période</a:t>
            </a:r>
          </a:p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… L’Adolescence</a:t>
            </a:r>
            <a:endParaRPr lang="fr-FR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1474" y="476672"/>
            <a:ext cx="4369054" cy="460851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à coins arrondis 8"/>
          <p:cNvSpPr/>
          <p:nvPr/>
        </p:nvSpPr>
        <p:spPr>
          <a:xfrm>
            <a:off x="467544" y="548680"/>
            <a:ext cx="3888432" cy="1152128"/>
          </a:xfrm>
          <a:prstGeom prst="wedgeRoundRectCallout">
            <a:avLst>
              <a:gd name="adj1" fmla="val 61416"/>
              <a:gd name="adj2" fmla="val 4054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Allo Kandice ?!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Ma mère avait raison !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 j’ai quitté l’enfance.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Mais comment faire pour être ado ?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259632" y="1916832"/>
            <a:ext cx="3024336" cy="1728192"/>
          </a:xfrm>
          <a:prstGeom prst="wedgeRoundRectCallout">
            <a:avLst>
              <a:gd name="adj1" fmla="val 60753"/>
              <a:gd name="adj2" fmla="val 7528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Aaaah d’accord, si je comprend bien il faut :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-être chiante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-faire la gueule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-sortir et se rebeller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</a:rPr>
              <a:t>OK !!! Facile !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436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0" grpId="0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Fabienne\Bureau\elo\image\images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1971"/>
            <a:ext cx="9144000" cy="6836029"/>
          </a:xfrm>
          <a:prstGeom prst="rect">
            <a:avLst/>
          </a:prstGeom>
          <a:noFill/>
        </p:spPr>
      </p:pic>
      <p:pic>
        <p:nvPicPr>
          <p:cNvPr id="5" name="Picture 4" descr="D:\Fabienne\Bureau\elo\image\images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2619375" cy="17430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87824" y="5949280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… L’Adolescence</a:t>
            </a:r>
            <a:endParaRPr lang="fr-FR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2429743" cy="422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180" y="404664"/>
            <a:ext cx="34172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708920"/>
            <a:ext cx="2874615" cy="323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88640"/>
            <a:ext cx="2956917" cy="261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2264101"/>
            <a:ext cx="2448272" cy="37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771800" y="486916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Jamais contente</a:t>
            </a:r>
            <a:endParaRPr lang="fr-FR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2708920"/>
            <a:ext cx="3494013" cy="230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3145619"/>
            <a:ext cx="3024336" cy="33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72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 descr="D:\Fabienne\Bureau\elo\image\images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21971"/>
            <a:ext cx="9144000" cy="6836029"/>
          </a:xfrm>
          <a:prstGeom prst="rect">
            <a:avLst/>
          </a:prstGeom>
          <a:noFill/>
        </p:spPr>
      </p:pic>
      <p:pic>
        <p:nvPicPr>
          <p:cNvPr id="5" name="Picture 4" descr="D:\Fabienne\Bureau\elo\image\images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97152"/>
            <a:ext cx="2619375" cy="17430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87824" y="5949280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… L’Adolescence</a:t>
            </a:r>
            <a:endParaRPr lang="fr-FR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564904"/>
            <a:ext cx="4079329" cy="334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427984" y="204168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/>
                </a:solidFill>
                <a:latin typeface="Monotype Corsiva" pitchFamily="66" charset="0"/>
              </a:rPr>
              <a:t>Que ferais-je sans Mon Zénith </a:t>
            </a:r>
            <a:endParaRPr lang="fr-FR" sz="28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276872"/>
            <a:ext cx="432911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4355976" y="148478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2"/>
                </a:solidFill>
                <a:latin typeface="Monotype Corsiva" pitchFamily="66" charset="0"/>
              </a:rPr>
              <a:t>Et mes supers copines</a:t>
            </a:r>
            <a:endParaRPr lang="fr-FR" sz="3200" b="1" dirty="0">
              <a:solidFill>
                <a:schemeClr val="bg2"/>
              </a:solidFill>
              <a:latin typeface="Monotype Corsiva" pitchFamily="66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83" y="188640"/>
            <a:ext cx="428709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7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00393 L -0.48038 0.0171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04046E-6 L -0.4592 0.0078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3" descr="D:\Fabienne\Bureau\elo\image\images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71"/>
            <a:ext cx="9144000" cy="6836029"/>
          </a:xfrm>
          <a:prstGeom prst="rect">
            <a:avLst/>
          </a:prstGeom>
          <a:noFill/>
        </p:spPr>
      </p:pic>
      <p:pic>
        <p:nvPicPr>
          <p:cNvPr id="5" name="Picture 4" descr="D:\Fabienne\Bureau\elo\image\images (1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97152"/>
            <a:ext cx="2619375" cy="17430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987824" y="5949280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… L’Adolescence</a:t>
            </a:r>
            <a:endParaRPr lang="fr-FR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987824" y="476672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E830B3"/>
                </a:solidFill>
                <a:latin typeface="Monotype Corsiva" pitchFamily="66" charset="0"/>
              </a:rPr>
              <a:t>Allez un petit sourire quand même</a:t>
            </a:r>
            <a:endParaRPr lang="fr-FR" sz="3200" b="1" dirty="0">
              <a:solidFill>
                <a:srgbClr val="E830B3"/>
              </a:solidFill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4246" y="1196752"/>
            <a:ext cx="33729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2592288" cy="476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908720"/>
            <a:ext cx="3168352" cy="51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942" y="1184234"/>
            <a:ext cx="3128954" cy="3879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5548" y="708514"/>
            <a:ext cx="7882876" cy="560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 rot="20021596">
            <a:off x="1935233" y="232793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E830B3"/>
                </a:solidFill>
                <a:latin typeface="Monotype Corsiva" pitchFamily="66" charset="0"/>
              </a:rPr>
              <a:t>SMACK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ransition spd="med" advTm="253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250"/>
                            </p:stCondLst>
                            <p:childTnLst>
                              <p:par>
                                <p:cTn id="3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 decel="100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25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25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6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250"/>
                            </p:stCondLst>
                            <p:childTnLst>
                              <p:par>
                                <p:cTn id="5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6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250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7252"/>
            <a:ext cx="9144000" cy="603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491880" y="622429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17 ANS</a:t>
            </a:r>
            <a:endParaRPr lang="fr-FR" sz="3600" b="1" dirty="0">
              <a:solidFill>
                <a:schemeClr val="bg2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2855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abienne\Bureau\elo\image\0975285001291801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708920"/>
            <a:ext cx="5547320" cy="4160490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240360" cy="6049654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427984" y="620688"/>
            <a:ext cx="30963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b="1" dirty="0" smtClean="0">
              <a:latin typeface="Monotype Corsiva" pitchFamily="66" charset="0"/>
            </a:endParaRPr>
          </a:p>
          <a:p>
            <a:pPr algn="ctr"/>
            <a:r>
              <a:rPr lang="fr-FR" sz="2800" b="1" dirty="0" smtClean="0">
                <a:latin typeface="Monotype Corsiva" pitchFamily="66" charset="0"/>
              </a:rPr>
              <a:t>Une idée commence à te trotter dans la tête…</a:t>
            </a:r>
          </a:p>
          <a:p>
            <a:pPr algn="ctr"/>
            <a:endParaRPr lang="fr-FR" sz="2800" b="1" dirty="0" smtClean="0">
              <a:latin typeface="Monotype Corsiva" pitchFamily="66" charset="0"/>
            </a:endParaRPr>
          </a:p>
          <a:p>
            <a:pPr algn="ctr"/>
            <a:r>
              <a:rPr lang="fr-FR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Tu t’entraîne déjà avec ton cousin Nathan</a:t>
            </a:r>
            <a:endParaRPr lang="fr-FR" sz="2800" b="1" dirty="0">
              <a:solidFill>
                <a:schemeClr val="bg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Tm="58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35452"/>
            <a:ext cx="4023345" cy="615871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195" name="Picture 3" descr="D:\Fabienne\Bureau\elo\image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93" y="4077072"/>
            <a:ext cx="3662511" cy="273321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99592" y="548680"/>
            <a:ext cx="23762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C00000"/>
                </a:solidFill>
                <a:latin typeface="Monotype Corsiva" pitchFamily="66" charset="0"/>
              </a:rPr>
              <a:t>A 20 ans</a:t>
            </a:r>
          </a:p>
          <a:p>
            <a:pPr algn="ctr"/>
            <a:endParaRPr lang="fr-FR" sz="36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fr-FR" sz="3600" dirty="0" smtClean="0">
                <a:solidFill>
                  <a:srgbClr val="C00000"/>
                </a:solidFill>
                <a:latin typeface="Monotype Corsiva" pitchFamily="66" charset="0"/>
              </a:rPr>
              <a:t>c’est toi qui</a:t>
            </a:r>
          </a:p>
          <a:p>
            <a:pPr algn="ctr"/>
            <a:endParaRPr lang="fr-FR" sz="36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fr-FR" sz="3600" dirty="0" smtClean="0">
                <a:solidFill>
                  <a:srgbClr val="C00000"/>
                </a:solidFill>
                <a:latin typeface="Monotype Corsiva" pitchFamily="66" charset="0"/>
              </a:rPr>
              <a:t> devient</a:t>
            </a:r>
          </a:p>
          <a:p>
            <a:pPr algn="ctr"/>
            <a:endParaRPr lang="fr-FR" sz="36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fr-FR" sz="3600" dirty="0" smtClean="0">
                <a:solidFill>
                  <a:srgbClr val="C00000"/>
                </a:solidFill>
                <a:latin typeface="Monotype Corsiva" pitchFamily="66" charset="0"/>
              </a:rPr>
              <a:t> mère</a:t>
            </a:r>
            <a:endParaRPr lang="fr-FR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3135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4772"/>
            <a:ext cx="8568952" cy="631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060848"/>
            <a:ext cx="58928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2862982" cy="219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340768"/>
            <a:ext cx="3863975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068960"/>
            <a:ext cx="2903537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 rot="20422414">
            <a:off x="600641" y="105985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Je suis une maman heureuse</a:t>
            </a:r>
            <a:endParaRPr lang="fr-F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 rot="20456727">
            <a:off x="467326" y="1315739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Monotype Corsiva" pitchFamily="66" charset="0"/>
              </a:rPr>
              <a:t>Ta petite Laura arrive le 25 Aout 2003 </a:t>
            </a:r>
            <a:endParaRPr lang="fr-FR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35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5151350" cy="56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:\Fabienne\Bureau\elo\maman\25ans man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4212468" cy="561662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11560" y="260648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Monotype Corsiva" pitchFamily="66" charset="0"/>
              </a:rPr>
              <a:t>5 ans après 2</a:t>
            </a:r>
            <a:r>
              <a:rPr lang="fr-FR" sz="2800" b="1" baseline="30000" dirty="0" smtClean="0">
                <a:latin typeface="Monotype Corsiva" pitchFamily="66" charset="0"/>
              </a:rPr>
              <a:t>e</a:t>
            </a:r>
            <a:r>
              <a:rPr lang="fr-FR" sz="2800" b="1" dirty="0" smtClean="0">
                <a:latin typeface="Monotype Corsiva" pitchFamily="66" charset="0"/>
              </a:rPr>
              <a:t> grossesse</a:t>
            </a:r>
            <a:endParaRPr lang="fr-FR" sz="2800" b="1" dirty="0">
              <a:latin typeface="Monotype Corsiva" pitchFamily="66" charset="0"/>
            </a:endParaRPr>
          </a:p>
        </p:txBody>
      </p:sp>
      <p:pic>
        <p:nvPicPr>
          <p:cNvPr id="10244" name="Picture 4" descr="D:\Fabienne\Bureau\elo\maman\SDC10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4"/>
            <a:ext cx="4227934" cy="563724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971600" y="1052736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Monotype Corsiva" pitchFamily="66" charset="0"/>
              </a:rPr>
              <a:t>Petite Manon née le 30 Juin 2008 </a:t>
            </a:r>
            <a:endParaRPr lang="fr-FR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45" name="Picture 5" descr="D:\Fabienne\Bureau\elo\maman\man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348880"/>
            <a:ext cx="3219822" cy="4293096"/>
          </a:xfrm>
          <a:prstGeom prst="rect">
            <a:avLst/>
          </a:prstGeom>
          <a:noFill/>
        </p:spPr>
      </p:pic>
      <p:pic>
        <p:nvPicPr>
          <p:cNvPr id="10246" name="Picture 6" descr="D:\Fabienne\Bureau\elo\maman\2571_1103450275303_289077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5226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250"/>
                            </p:stCondLst>
                            <p:childTnLst>
                              <p:par>
                                <p:cTn id="23" presetID="54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7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750"/>
                            </p:stCondLst>
                            <p:childTnLst>
                              <p:par>
                                <p:cTn id="4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75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abienne\Bureau\elo\SCAN\CROISSANCE\Scan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50901"/>
            <a:ext cx="7021078" cy="3594323"/>
          </a:xfrm>
          <a:prstGeom prst="rect">
            <a:avLst/>
          </a:prstGeom>
          <a:noFill/>
        </p:spPr>
      </p:pic>
      <p:pic>
        <p:nvPicPr>
          <p:cNvPr id="3076" name="Picture 4" descr="D:\Fabienne\Bureau\elo\image\8591643-ensemble-de-coeurs-de-differentes-textures-sur-un-fond-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600200"/>
          </a:xfrm>
          <a:prstGeom prst="rect">
            <a:avLst/>
          </a:prstGeom>
          <a:noFill/>
        </p:spPr>
      </p:pic>
      <p:pic>
        <p:nvPicPr>
          <p:cNvPr id="3077" name="Picture 5" descr="D:\Fabienne\Bureau\elo\image\8591643-ensemble-de-coeurs-de-differentes-textures-sur-un-fond-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484784"/>
            <a:ext cx="1600200" cy="1600200"/>
          </a:xfrm>
          <a:prstGeom prst="rect">
            <a:avLst/>
          </a:prstGeom>
          <a:noFill/>
        </p:spPr>
      </p:pic>
      <p:pic>
        <p:nvPicPr>
          <p:cNvPr id="3078" name="Picture 6" descr="D:\Fabienne\Bureau\elo\image\8591643-ensemble-de-coeurs-de-differentes-textures-sur-un-fond-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996952"/>
            <a:ext cx="1600200" cy="1600200"/>
          </a:xfrm>
          <a:prstGeom prst="rect">
            <a:avLst/>
          </a:prstGeom>
          <a:noFill/>
        </p:spPr>
      </p:pic>
      <p:pic>
        <p:nvPicPr>
          <p:cNvPr id="3079" name="Picture 7" descr="D:\Fabienne\Bureau\elo\image\8591643-ensemble-de-coeurs-de-differentes-textures-sur-un-fond-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4509120"/>
            <a:ext cx="1600200" cy="1600200"/>
          </a:xfrm>
          <a:prstGeom prst="rect">
            <a:avLst/>
          </a:prstGeom>
          <a:noFill/>
        </p:spPr>
      </p:pic>
      <p:pic>
        <p:nvPicPr>
          <p:cNvPr id="3080" name="Picture 8" descr="D:\Fabienne\Bureau\elo\image\8591643-ensemble-de-coeurs-de-differentes-textures-sur-un-fond-no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057900"/>
            <a:ext cx="1600200" cy="1600200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467544" y="404664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Monotype Corsiva" pitchFamily="66" charset="0"/>
              </a:rPr>
              <a:t>Moi Patricia, je deviens mère </a:t>
            </a:r>
          </a:p>
          <a:p>
            <a:r>
              <a:rPr lang="fr-FR" sz="3200" b="1" dirty="0" smtClean="0">
                <a:latin typeface="Monotype Corsiva" pitchFamily="66" charset="0"/>
              </a:rPr>
              <a:t>        et je suis la maman la plus heureuse</a:t>
            </a:r>
            <a:endParaRPr lang="fr-FR" sz="3200" b="1" dirty="0">
              <a:latin typeface="Monotype Corsiva" pitchFamily="66" charset="0"/>
            </a:endParaRPr>
          </a:p>
        </p:txBody>
      </p:sp>
      <p:pic>
        <p:nvPicPr>
          <p:cNvPr id="3081" name="Picture 9" descr="D:\Fabienne\Bureau\elo\image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5434477"/>
            <a:ext cx="2160240" cy="1450907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2987824" y="587727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C00000"/>
                </a:solidFill>
                <a:latin typeface="Monotype Corsiva" pitchFamily="66" charset="0"/>
              </a:rPr>
              <a:t>A M O R</a:t>
            </a:r>
            <a:endParaRPr lang="fr-FR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Tm="11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0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71600" y="404664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Monotype Corsiva" pitchFamily="66" charset="0"/>
              </a:rPr>
              <a:t>Déjà 2 enfants </a:t>
            </a:r>
          </a:p>
          <a:p>
            <a:r>
              <a:rPr lang="fr-FR" sz="3200" dirty="0" smtClean="0">
                <a:latin typeface="Monotype Corsiva" pitchFamily="66" charset="0"/>
              </a:rPr>
              <a:t>et une surprise se prépare pour Janvier 2009</a:t>
            </a:r>
            <a:endParaRPr lang="fr-FR" sz="3200" dirty="0">
              <a:latin typeface="Monotype Corsiva" pitchFamily="66" charset="0"/>
            </a:endParaRPr>
          </a:p>
        </p:txBody>
      </p:sp>
      <p:pic>
        <p:nvPicPr>
          <p:cNvPr id="11266" name="Picture 2" descr="D:\Fabienne\Bureau\elo\maman\13532_1252389158682_72490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90818"/>
            <a:ext cx="6408712" cy="480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D:\Fabienne\Bureau\elo\maman\zoz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939902" cy="525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D:\Fabienne\Bureau\elo\maman\SDC10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3. WITH YOU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3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3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3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abienne\Bureau\elo\maman\enz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491880" y="62068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Monotype Corsiva" pitchFamily="66" charset="0"/>
              </a:rPr>
              <a:t>Le 8 Janvier, Enzo rejoins la famille</a:t>
            </a:r>
            <a:endParaRPr lang="fr-FR" sz="2800" b="1" dirty="0">
              <a:latin typeface="Monotype Corsiva" pitchFamily="66" charset="0"/>
            </a:endParaRPr>
          </a:p>
        </p:txBody>
      </p:sp>
      <p:pic>
        <p:nvPicPr>
          <p:cNvPr id="12291" name="Picture 3" descr="D:\Fabienne\Bureau\elo\maman\29215_1437553387672_424854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492896"/>
            <a:ext cx="5445224" cy="40839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2" name="Picture 4" descr="D:\Fabienne\Bureau\elo\maman\tri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6329164" cy="4746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293" name="Picture 5" descr="D:\Fabienne\Bureau\elo\maman\ENZ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0601" y="0"/>
            <a:ext cx="6622798" cy="6858000"/>
          </a:xfrm>
          <a:prstGeom prst="rect">
            <a:avLst/>
          </a:prstGeom>
          <a:noFill/>
        </p:spPr>
      </p:pic>
      <p:pic>
        <p:nvPicPr>
          <p:cNvPr id="12294" name="Picture 6" descr="D:\Fabienne\Bureau\elo\famille\17459_1340563682990_482453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42646"/>
            <a:ext cx="8568952" cy="64267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Tm="196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314" name="Picture 2" descr="D:\Fabienne\Bureau\elo\maman\t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5" name="Picture 3" descr="D:\Fabienne\Bureau\elo\maman\603628_3854930968188_13232210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971600" y="5517232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Monotype Corsiva" pitchFamily="66" charset="0"/>
              </a:rPr>
              <a:t>Nous 3 on rigole comme des </a:t>
            </a:r>
            <a:r>
              <a:rPr lang="fr-FR" sz="3600" dirty="0" err="1" smtClean="0">
                <a:latin typeface="Monotype Corsiva" pitchFamily="66" charset="0"/>
              </a:rPr>
              <a:t>ptis</a:t>
            </a:r>
            <a:r>
              <a:rPr lang="fr-FR" sz="3600" dirty="0" smtClean="0">
                <a:latin typeface="Monotype Corsiva" pitchFamily="66" charset="0"/>
              </a:rPr>
              <a:t> fous !</a:t>
            </a:r>
            <a:endParaRPr lang="fr-FR" sz="3600" dirty="0">
              <a:latin typeface="Monotype Corsiva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1556792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00B0F0"/>
                </a:solidFill>
              </a:rPr>
              <a:t>HA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63688" y="404664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FF0000"/>
                </a:solidFill>
              </a:rPr>
              <a:t>HA</a:t>
            </a: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35896" y="836712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FFFF00"/>
                </a:solidFill>
              </a:rPr>
              <a:t>HA</a:t>
            </a:r>
            <a:endParaRPr lang="fr-FR" sz="4800" b="1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36096" y="332656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rgbClr val="00B050"/>
                </a:solidFill>
              </a:rPr>
              <a:t>HA</a:t>
            </a:r>
            <a:endParaRPr lang="fr-FR" sz="4800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32240" y="1484784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chemeClr val="accent6">
                    <a:lumMod val="75000"/>
                  </a:schemeClr>
                </a:solidFill>
              </a:rPr>
              <a:t>HA</a:t>
            </a:r>
            <a:endParaRPr lang="fr-FR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Tm="10114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4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4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4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4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4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40"/>
                            </p:stCondLst>
                            <p:childTnLst>
                              <p:par>
                                <p:cTn id="60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40"/>
                            </p:stCondLst>
                            <p:childTnLst>
                              <p:par>
                                <p:cTn id="66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40"/>
                            </p:stCondLst>
                            <p:childTnLst>
                              <p:par>
                                <p:cTn id="6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240"/>
                            </p:stCondLst>
                            <p:childTnLst>
                              <p:par>
                                <p:cTn id="7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s.lepost.fr/ill/2010/04/04/h-4-1872553-1270403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908720"/>
            <a:ext cx="33528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971600" y="476672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Book Antiqua" pitchFamily="18" charset="0"/>
              </a:rPr>
              <a:t>Avec ces 3 canailles, des règles à la maison s’imposent</a:t>
            </a:r>
            <a:endParaRPr lang="fr-FR" sz="2000" b="1" dirty="0">
              <a:latin typeface="Book Antiqua" pitchFamily="18" charset="0"/>
            </a:endParaRPr>
          </a:p>
        </p:txBody>
      </p:sp>
      <p:pic>
        <p:nvPicPr>
          <p:cNvPr id="14339" name="Picture 3" descr="D:\Fabienne\Bureau\elo\maman\255577_3893513692732_1223681314_n.jpg"/>
          <p:cNvPicPr>
            <a:picLocks noChangeAspect="1" noChangeArrowheads="1"/>
          </p:cNvPicPr>
          <p:nvPr/>
        </p:nvPicPr>
        <p:blipFill>
          <a:blip r:embed="rId3" cstate="print"/>
          <a:srcRect l="12201" t="10101" r="12200" b="29000"/>
          <a:stretch>
            <a:fillRect/>
          </a:stretch>
        </p:blipFill>
        <p:spPr bwMode="auto">
          <a:xfrm>
            <a:off x="67776" y="3068960"/>
            <a:ext cx="3352096" cy="3600400"/>
          </a:xfrm>
          <a:prstGeom prst="rect">
            <a:avLst/>
          </a:prstGeom>
          <a:noFill/>
        </p:spPr>
      </p:pic>
      <p:pic>
        <p:nvPicPr>
          <p:cNvPr id="14340" name="Picture 4" descr="D:\Fabienne\Bureau\elo\maman\58719_3893656376299_64466425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924944"/>
            <a:ext cx="2733768" cy="3645024"/>
          </a:xfrm>
          <a:prstGeom prst="rect">
            <a:avLst/>
          </a:prstGeom>
          <a:noFill/>
        </p:spPr>
      </p:pic>
      <p:pic>
        <p:nvPicPr>
          <p:cNvPr id="14341" name="Picture 5" descr="D:\Fabienne\Bureau\elo\fofolle\378786_2296053477225_198007136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717032"/>
            <a:ext cx="2101285" cy="29969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194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0" fill="hold"/>
                                        <p:tgtEl>
                                          <p:spTgt spid="143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43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106" name="Picture 2" descr="D:\Fabienne\Bureau\elo\image\401019_cvetok_roza_krasnaya_buton_lepestki_3000x198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211960" y="332656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chemeClr val="bg1"/>
                </a:solidFill>
                <a:latin typeface="Monotype Corsiva" pitchFamily="66" charset="0"/>
              </a:rPr>
              <a:t>Toi   Elodie</a:t>
            </a:r>
            <a:endParaRPr lang="fr-FR" sz="4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7107" name="Picture 3" descr="D:\Fabienne\Bureau\elo\elo seule\37539_1347652767800_754566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150" y="654050"/>
            <a:ext cx="4965700" cy="554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D:\Fabienne\Bureau\elo\elo seule\25081_1249364070644_150810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47662"/>
            <a:ext cx="6858000" cy="616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323528" y="18864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1"/>
                </a:solidFill>
                <a:latin typeface="Monotype Corsiva" pitchFamily="66" charset="0"/>
              </a:rPr>
              <a:t>Tellement Belle</a:t>
            </a:r>
            <a:endParaRPr lang="fr-FR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7109" name="Picture 5" descr="D:\Fabienne\Bureau\elo\elo seule\SAM_2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754" y="260648"/>
            <a:ext cx="4785996" cy="6381328"/>
          </a:xfrm>
          <a:prstGeom prst="rect">
            <a:avLst/>
          </a:prstGeom>
          <a:noFill/>
        </p:spPr>
      </p:pic>
      <p:pic>
        <p:nvPicPr>
          <p:cNvPr id="47110" name="Picture 6" descr="D:\Fabienne\Bureau\elo\elo seule\67577_1443706456605_289315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60648"/>
            <a:ext cx="2448272" cy="6449106"/>
          </a:xfrm>
          <a:prstGeom prst="rect">
            <a:avLst/>
          </a:prstGeom>
          <a:noFill/>
        </p:spPr>
      </p:pic>
      <p:pic>
        <p:nvPicPr>
          <p:cNvPr id="47111" name="Picture 7" descr="D:\Fabienne\Bureau\elo\elo seule\207752_1648614971667_4061399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34950"/>
            <a:ext cx="9144000" cy="6388100"/>
          </a:xfrm>
          <a:prstGeom prst="rect">
            <a:avLst/>
          </a:prstGeom>
          <a:noFill/>
        </p:spPr>
      </p:pic>
      <p:pic>
        <p:nvPicPr>
          <p:cNvPr id="47112" name="Picture 8" descr="D:\Fabienne\Bureau\elo\elo seule\Sans titr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66167" y="734700"/>
            <a:ext cx="5370129" cy="5430604"/>
          </a:xfrm>
          <a:prstGeom prst="rect">
            <a:avLst/>
          </a:prstGeom>
          <a:noFill/>
        </p:spPr>
      </p:pic>
      <p:pic>
        <p:nvPicPr>
          <p:cNvPr id="47113" name="Picture 9" descr="D:\Fabienne\Bureau\elo\elo seule\425878_2656524648779_906029316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836712"/>
            <a:ext cx="4371950" cy="58292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3989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400"/>
                            </p:stCondLst>
                            <p:childTnLst>
                              <p:par>
                                <p:cTn id="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9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9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4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7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700"/>
                            </p:stCondLst>
                            <p:childTnLst>
                              <p:par>
                                <p:cTn id="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2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2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7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7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2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2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7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37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Fabienne\Bureau\elo\image\SDC13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1" name="Picture 3" descr="D:\Fabienne\Bureau\elo\elo seule\580890_3674076886949_138706024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681" y="-171400"/>
            <a:ext cx="4492863" cy="511256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ZoneTexte 5"/>
          <p:cNvSpPr txBox="1"/>
          <p:nvPr/>
        </p:nvSpPr>
        <p:spPr>
          <a:xfrm>
            <a:off x="1619672" y="116632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Elodie,</a:t>
            </a:r>
          </a:p>
          <a:p>
            <a:r>
              <a:rPr lang="fr-FR" sz="2800" b="1" dirty="0" smtClean="0">
                <a:solidFill>
                  <a:srgbClr val="C00000"/>
                </a:solidFill>
                <a:latin typeface="Monotype Corsiva" pitchFamily="66" charset="0"/>
              </a:rPr>
              <a:t>A travers tes beaux yeux</a:t>
            </a:r>
          </a:p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Arrive tu à percevoir</a:t>
            </a:r>
          </a:p>
          <a:p>
            <a:r>
              <a:rPr lang="fr-FR" sz="2800" b="1" dirty="0" smtClean="0">
                <a:solidFill>
                  <a:srgbClr val="C00000"/>
                </a:solidFill>
                <a:latin typeface="Monotype Corsiva" pitchFamily="66" charset="0"/>
              </a:rPr>
              <a:t>L’amour inestimable</a:t>
            </a:r>
          </a:p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Que Ta Mère te porte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8132" name="Picture 4" descr="D:\Fabienne\Bureau\elo\famille\SAM_2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56992"/>
            <a:ext cx="4668010" cy="35010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8134" name="Picture 6" descr="D:\Fabienne\Bureau\elo\maman\Patoun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3172" y="3645024"/>
            <a:ext cx="2527300" cy="37973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</p:cSld>
  <p:clrMapOvr>
    <a:masterClrMapping/>
  </p:clrMapOvr>
  <p:transition advTm="12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38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138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Fabienne\Bureau\elo\image\SDC13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275856" y="573325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Notre Elodie en quelques photos</a:t>
            </a:r>
            <a:endParaRPr lang="fr-FR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04248" y="9746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Tes passions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04248" y="52951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Ta vie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04248" y="96156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Tes rêves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804248" y="139361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Tes intérêts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9155" name="Picture 3" descr="D:\Fabienne\Bureau\elo\famille\650_114301140506_345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5753100" cy="43148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2267744" y="191683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Monotype Corsiva" pitchFamily="66" charset="0"/>
              </a:rPr>
              <a:t>Toute ta famille</a:t>
            </a:r>
            <a:endParaRPr lang="fr-FR" sz="2800" b="1" dirty="0">
              <a:latin typeface="Monotype Corsiva" pitchFamily="66" charset="0"/>
            </a:endParaRPr>
          </a:p>
        </p:txBody>
      </p:sp>
      <p:pic>
        <p:nvPicPr>
          <p:cNvPr id="49156" name="Picture 4" descr="D:\Fabienne\Bureau\elo\professionnel &amp; vie p\316252_2022857767503_128701549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5856651" cy="4392488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1331640" y="386104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Etre au soin des autres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9157" name="Picture 5" descr="D:\Fabienne\Bureau\elo\professionnel &amp; vie p\401167_3816291802233_148615088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2656"/>
            <a:ext cx="6503300" cy="4392488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2339752" y="62068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latin typeface="Monotype Corsiva" pitchFamily="66" charset="0"/>
              </a:rPr>
              <a:t>Le caractère</a:t>
            </a:r>
            <a:endParaRPr lang="fr-FR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9158" name="Picture 6" descr="D:\Fabienne\Bureau\elo\professionnel &amp; vie p\602649_397399950320664_1311238383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04664"/>
            <a:ext cx="6048672" cy="4032448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3779912" y="54868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Monotype Corsiva" pitchFamily="66" charset="0"/>
              </a:rPr>
              <a:t>Ta moto</a:t>
            </a:r>
            <a:endParaRPr lang="fr-FR" sz="2800" b="1" dirty="0">
              <a:latin typeface="Monotype Corsiva" pitchFamily="66" charset="0"/>
            </a:endParaRPr>
          </a:p>
        </p:txBody>
      </p:sp>
      <p:pic>
        <p:nvPicPr>
          <p:cNvPr id="49159" name="Picture 7" descr="D:\Fabienne\Bureau\elo\professionnel &amp; vie p\SAM_40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260648"/>
            <a:ext cx="4245936" cy="5661248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1619672" y="508518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atin typeface="Monotype Corsiva" pitchFamily="66" charset="0"/>
              </a:rPr>
              <a:t>Ta conviction</a:t>
            </a:r>
            <a:endParaRPr lang="fr-FR" sz="2800" b="1" dirty="0">
              <a:latin typeface="Monotype Corsiva" pitchFamily="66" charset="0"/>
            </a:endParaRPr>
          </a:p>
        </p:txBody>
      </p:sp>
      <p:pic>
        <p:nvPicPr>
          <p:cNvPr id="49160" name="Picture 8" descr="D:\Fabienne\Bureau\elo\professionnel &amp; vie p\61418_3834672021727_709436295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76672"/>
            <a:ext cx="6533331" cy="3779084"/>
          </a:xfrm>
          <a:prstGeom prst="rect">
            <a:avLst/>
          </a:prstGeom>
          <a:noFill/>
        </p:spPr>
      </p:pic>
      <p:sp>
        <p:nvSpPr>
          <p:cNvPr id="22" name="ZoneTexte 21"/>
          <p:cNvSpPr txBox="1"/>
          <p:nvPr/>
        </p:nvSpPr>
        <p:spPr>
          <a:xfrm>
            <a:off x="1475656" y="227687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Tes ambitions professionnelles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9161" name="Picture 9" descr="D:\Fabienne\Bureau\elo\305505_3286123388354_1819580081_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76672"/>
            <a:ext cx="6463829" cy="4004986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4211960" y="90872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Tes amies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9162" name="Picture 10" descr="D:\Fabienne\Bureau\elo\professionnel &amp; vie p\fond-ecran-47244,espagn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76672"/>
            <a:ext cx="6156176" cy="4185084"/>
          </a:xfrm>
          <a:prstGeom prst="rect">
            <a:avLst/>
          </a:prstGeom>
          <a:noFill/>
        </p:spPr>
      </p:pic>
      <p:sp>
        <p:nvSpPr>
          <p:cNvPr id="27" name="ZoneTexte 26"/>
          <p:cNvSpPr txBox="1"/>
          <p:nvPr/>
        </p:nvSpPr>
        <p:spPr>
          <a:xfrm>
            <a:off x="1187624" y="386104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Tes Origines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9164" name="Picture 12" descr="D:\Fabienne\Bureau\elo\professionnel &amp; vie p\imag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620688"/>
            <a:ext cx="5674657" cy="3536670"/>
          </a:xfrm>
          <a:prstGeom prst="rect">
            <a:avLst/>
          </a:prstGeom>
          <a:noFill/>
        </p:spPr>
      </p:pic>
      <p:sp>
        <p:nvSpPr>
          <p:cNvPr id="30" name="ZoneTexte 29"/>
          <p:cNvSpPr txBox="1"/>
          <p:nvPr/>
        </p:nvSpPr>
        <p:spPr>
          <a:xfrm>
            <a:off x="1835696" y="54868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  <a:latin typeface="Monotype Corsiva" pitchFamily="66" charset="0"/>
              </a:rPr>
              <a:t>Ton charme</a:t>
            </a:r>
            <a:endParaRPr lang="fr-FR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D:\Fabienne\Bureau\elo\image\179349_3437721338208_411043182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7584" y="404664"/>
            <a:ext cx="5688632" cy="4266474"/>
          </a:xfrm>
          <a:prstGeom prst="rect">
            <a:avLst/>
          </a:prstGeom>
          <a:noFill/>
        </p:spPr>
      </p:pic>
      <p:sp>
        <p:nvSpPr>
          <p:cNvPr id="28" name="ZoneTexte 27"/>
          <p:cNvSpPr txBox="1"/>
          <p:nvPr/>
        </p:nvSpPr>
        <p:spPr>
          <a:xfrm>
            <a:off x="3707904" y="692696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Etre Pompier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9372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3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35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3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350"/>
                            </p:stCondLst>
                            <p:childTnLst>
                              <p:par>
                                <p:cTn id="4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350"/>
                            </p:stCondLst>
                            <p:childTnLst>
                              <p:par>
                                <p:cTn id="5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350"/>
                            </p:stCondLst>
                            <p:childTnLst>
                              <p:par>
                                <p:cTn id="6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3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350"/>
                            </p:stCondLst>
                            <p:childTnLst>
                              <p:par>
                                <p:cTn id="6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350"/>
                            </p:stCondLst>
                            <p:childTnLst>
                              <p:par>
                                <p:cTn id="6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350"/>
                            </p:stCondLst>
                            <p:childTnLst>
                              <p:par>
                                <p:cTn id="7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3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350"/>
                            </p:stCondLst>
                            <p:childTnLst>
                              <p:par>
                                <p:cTn id="7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350"/>
                            </p:stCondLst>
                            <p:childTnLst>
                              <p:par>
                                <p:cTn id="8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350"/>
                            </p:stCondLst>
                            <p:childTnLst>
                              <p:par>
                                <p:cTn id="9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3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9350"/>
                            </p:stCondLst>
                            <p:childTnLst>
                              <p:par>
                                <p:cTn id="9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35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3350"/>
                            </p:stCondLst>
                            <p:childTnLst>
                              <p:par>
                                <p:cTn id="10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3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6350"/>
                            </p:stCondLst>
                            <p:childTnLst>
                              <p:par>
                                <p:cTn id="10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35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350"/>
                            </p:stCondLst>
                            <p:childTnLst>
                              <p:par>
                                <p:cTn id="1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3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335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350"/>
                            </p:stCondLst>
                            <p:childTnLst>
                              <p:par>
                                <p:cTn id="12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7350"/>
                            </p:stCondLst>
                            <p:childTnLst>
                              <p:par>
                                <p:cTn id="1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3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350"/>
                            </p:stCondLst>
                            <p:childTnLst>
                              <p:par>
                                <p:cTn id="1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235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4350"/>
                            </p:stCondLst>
                            <p:childTnLst>
                              <p:par>
                                <p:cTn id="1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2" dur="3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7350"/>
                            </p:stCondLst>
                            <p:childTnLst>
                              <p:par>
                                <p:cTn id="15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9350"/>
                            </p:stCondLst>
                            <p:childTnLst>
                              <p:par>
                                <p:cTn id="15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2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1350"/>
                            </p:stCondLst>
                            <p:childTnLst>
                              <p:par>
                                <p:cTn id="16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4350"/>
                            </p:stCondLst>
                            <p:childTnLst>
                              <p:par>
                                <p:cTn id="1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6350"/>
                            </p:stCondLst>
                            <p:childTnLst>
                              <p:par>
                                <p:cTn id="17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8350"/>
                            </p:stCondLst>
                            <p:childTnLst>
                              <p:par>
                                <p:cTn id="18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3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71350"/>
                            </p:stCondLst>
                            <p:childTnLst>
                              <p:par>
                                <p:cTn id="1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1" grpId="1"/>
      <p:bldP spid="13" grpId="0"/>
      <p:bldP spid="13" grpId="1"/>
      <p:bldP spid="15" grpId="0"/>
      <p:bldP spid="15" grpId="1"/>
      <p:bldP spid="17" grpId="0" build="allAtOnce"/>
      <p:bldP spid="19" grpId="0"/>
      <p:bldP spid="19" grpId="1"/>
      <p:bldP spid="22" grpId="0"/>
      <p:bldP spid="22" grpId="1"/>
      <p:bldP spid="25" grpId="0"/>
      <p:bldP spid="25" grpId="1"/>
      <p:bldP spid="27" grpId="0"/>
      <p:bldP spid="27" grpId="1"/>
      <p:bldP spid="30" grpId="0"/>
      <p:bldP spid="28" grpId="0"/>
      <p:bldP spid="2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abienne\Bureau\elo\image\TN_fond_ecran_wallpaper_couleur_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88" y="3421063"/>
            <a:ext cx="22225" cy="14287"/>
          </a:xfrm>
          <a:prstGeom prst="rect">
            <a:avLst/>
          </a:prstGeom>
          <a:noFill/>
        </p:spPr>
      </p:pic>
      <p:pic>
        <p:nvPicPr>
          <p:cNvPr id="1027" name="Picture 3" descr="D:\Fabienne\Bureau\elo\image\TN_fond_ecran_wallpaper_couleur_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88" y="3421063"/>
            <a:ext cx="22225" cy="14287"/>
          </a:xfrm>
          <a:prstGeom prst="rect">
            <a:avLst/>
          </a:prstGeom>
          <a:noFill/>
        </p:spPr>
      </p:pic>
      <p:pic>
        <p:nvPicPr>
          <p:cNvPr id="1028" name="Picture 4" descr="D:\Fabienne\Bureau\elo\image\TN_fond_ecran_wallpaper_couleur_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888" y="3421063"/>
            <a:ext cx="22225" cy="14287"/>
          </a:xfrm>
          <a:prstGeom prst="rect">
            <a:avLst/>
          </a:prstGeom>
          <a:noFill/>
        </p:spPr>
      </p:pic>
      <p:pic>
        <p:nvPicPr>
          <p:cNvPr id="1029" name="Picture 5" descr="D:\Fabienne\Bureau\elo\image\TN_fond_ecran_wallpaper_couleur_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76064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1331640" y="5445224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Arial Black" pitchFamily="34" charset="0"/>
              </a:rPr>
              <a:t>MAINTENANT LE BEST OF</a:t>
            </a:r>
            <a:endParaRPr lang="fr-FR" sz="3200" b="1" dirty="0">
              <a:latin typeface="Arial Black" pitchFamily="34" charset="0"/>
            </a:endParaRPr>
          </a:p>
        </p:txBody>
      </p:sp>
      <p:pic>
        <p:nvPicPr>
          <p:cNvPr id="1030" name="Picture 6" descr="D:\Fabienne\Bureau\elo\fofolle\SDC11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908720"/>
            <a:ext cx="6804248" cy="4455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31" name="Picture 7" descr="D:\Fabienne\Bureau\elo\fofolle\318016_365548586839134_158241513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116632"/>
            <a:ext cx="4374232" cy="6561348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1032" name="Picture 8" descr="D:\Fabienne\Bureau\elo\fofolle\381196_2296048917111_990304965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6236" y="879917"/>
            <a:ext cx="6692148" cy="449329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33" name="Picture 9" descr="D:\Fabienne\Bureau\elo\fofolle\549395_2977592915285_1093286181_n.jpg"/>
          <p:cNvPicPr>
            <a:picLocks noChangeAspect="1" noChangeArrowheads="1"/>
          </p:cNvPicPr>
          <p:nvPr/>
        </p:nvPicPr>
        <p:blipFill>
          <a:blip r:embed="rId8" cstate="print"/>
          <a:srcRect t="22700" r="17800"/>
          <a:stretch>
            <a:fillRect/>
          </a:stretch>
        </p:blipFill>
        <p:spPr bwMode="auto">
          <a:xfrm>
            <a:off x="2339752" y="404664"/>
            <a:ext cx="4752528" cy="595897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34" name="Picture 10" descr="D:\Fabienne\Bureau\elo\fofolle\30763_3889810000142_1297394425_n.jpg"/>
          <p:cNvPicPr>
            <a:picLocks noChangeAspect="1" noChangeArrowheads="1"/>
          </p:cNvPicPr>
          <p:nvPr/>
        </p:nvPicPr>
        <p:blipFill>
          <a:blip r:embed="rId9" cstate="print"/>
          <a:srcRect l="19288" t="10101" r="24013"/>
          <a:stretch>
            <a:fillRect/>
          </a:stretch>
        </p:blipFill>
        <p:spPr bwMode="auto">
          <a:xfrm>
            <a:off x="1979712" y="332656"/>
            <a:ext cx="5184576" cy="6165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35" name="Picture 11" descr="D:\Fabienne\Bureau\elo\fofolle\523690_3245220765814_592904324_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260648"/>
            <a:ext cx="5350377" cy="5883798"/>
          </a:xfrm>
          <a:prstGeom prst="rect">
            <a:avLst/>
          </a:prstGeom>
          <a:noFill/>
          <a:ln w="38100">
            <a:solidFill>
              <a:srgbClr val="E830B3"/>
            </a:solidFill>
          </a:ln>
        </p:spPr>
      </p:pic>
      <p:pic>
        <p:nvPicPr>
          <p:cNvPr id="1036" name="Picture 12" descr="D:\Fabienne\Bureau\elo\fofolle\484338_365596036834389_455728793_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624" y="1124744"/>
            <a:ext cx="7056276" cy="470418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1037" name="Picture 13" descr="D:\Fabienne\Bureau\elo\fofolle\546257_427839053943420_853628403_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04664"/>
            <a:ext cx="9144000" cy="6096000"/>
          </a:xfrm>
          <a:prstGeom prst="rect">
            <a:avLst/>
          </a:prstGeom>
          <a:noFill/>
        </p:spPr>
      </p:pic>
      <p:pic>
        <p:nvPicPr>
          <p:cNvPr id="15" name="4.Sean Kingston - Take You Ther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17951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934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48" presetClass="entr" presetSubtype="0" ac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20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27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500"/>
                            </p:stCondLst>
                            <p:childTnLst>
                              <p:par>
                                <p:cTn id="35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500"/>
                            </p:stCondLst>
                            <p:childTnLst>
                              <p:par>
                                <p:cTn id="4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44" presetID="2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500"/>
                            </p:stCondLst>
                            <p:childTnLst>
                              <p:par>
                                <p:cTn id="61" presetID="3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8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Fabienne\Bureau\elo\image\images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892" cy="6853587"/>
          </a:xfrm>
          <a:prstGeom prst="rect">
            <a:avLst/>
          </a:prstGeom>
          <a:noFill/>
        </p:spPr>
      </p:pic>
      <p:pic>
        <p:nvPicPr>
          <p:cNvPr id="3074" name="Picture 2" descr="D:\Fabienne\Bureau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64904"/>
            <a:ext cx="7344816" cy="149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Fabienne\Bureau\elo\SCAN\ANNIVERSAIRE\Scan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88640"/>
            <a:ext cx="2286693" cy="2232248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60648"/>
            <a:ext cx="1828417" cy="213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284030"/>
            <a:ext cx="2376264" cy="20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267942"/>
            <a:ext cx="233975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4005981"/>
            <a:ext cx="181451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4077072"/>
            <a:ext cx="2520280" cy="237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D:\Fabienne\Bureau\elo\SCAN\ANNIVERSAIRE\26 an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4077072"/>
            <a:ext cx="1944216" cy="2297009"/>
          </a:xfrm>
          <a:prstGeom prst="rect">
            <a:avLst/>
          </a:prstGeom>
          <a:noFill/>
        </p:spPr>
      </p:pic>
      <p:pic>
        <p:nvPicPr>
          <p:cNvPr id="3083" name="Picture 11" descr="D:\Fabienne\Bureau\elo\SCAN\ANNIVERSAIRE\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4149080"/>
            <a:ext cx="2555776" cy="21602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901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11" descr="D:\Fabienne\Bureau\elo\SCAN\ANNIVERSAIRE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331640" y="105273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Aujourd’hui 30 Ans</a:t>
            </a:r>
            <a:endParaRPr lang="fr-FR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D:\Fabienne\Bureau\elo\SCAN\ANNIVERSAIRE\249552_427838730610119_50104520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87519"/>
            <a:ext cx="5904656" cy="515485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ransition advTm="1067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Fabienne\Bureau\elo\image\images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2" y="0"/>
            <a:ext cx="9149892" cy="6853587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84984"/>
            <a:ext cx="3940473" cy="31924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8" name="Picture 2" descr="D:\Fabienne\Bureau\elo\SCAN\CROISSANCE\Scan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44017"/>
            <a:ext cx="5707190" cy="42930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043608" y="19888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Petite</a:t>
            </a:r>
            <a:endParaRPr lang="fr-FR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76056" y="501317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latin typeface="Monotype Corsiva" pitchFamily="66" charset="0"/>
              </a:rPr>
              <a:t>Elodie</a:t>
            </a:r>
            <a:endParaRPr lang="fr-FR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Tm="60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abienne\Bureau\elo\famille\650_114301140506_345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123728" y="836712"/>
            <a:ext cx="66247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atin typeface="Monotype Corsiva" pitchFamily="66" charset="0"/>
              </a:rPr>
              <a:t>Elodie, </a:t>
            </a:r>
          </a:p>
          <a:p>
            <a:r>
              <a:rPr lang="fr-FR" sz="4400" b="1" dirty="0" smtClean="0">
                <a:latin typeface="Monotype Corsiva" pitchFamily="66" charset="0"/>
              </a:rPr>
              <a:t>toute ta famille te dit qu’elle t’aime sans mesure</a:t>
            </a:r>
          </a:p>
          <a:p>
            <a:r>
              <a:rPr lang="fr-FR" sz="4400" b="1" dirty="0" smtClean="0">
                <a:latin typeface="Monotype Corsiva" pitchFamily="66" charset="0"/>
              </a:rPr>
              <a:t>Et te souhaite un très </a:t>
            </a:r>
            <a:r>
              <a:rPr lang="fr-FR" sz="4400" b="1" dirty="0" err="1" smtClean="0">
                <a:latin typeface="Monotype Corsiva" pitchFamily="66" charset="0"/>
              </a:rPr>
              <a:t>très</a:t>
            </a:r>
            <a:r>
              <a:rPr lang="fr-FR" sz="4400" b="1" dirty="0" smtClean="0">
                <a:latin typeface="Monotype Corsiva" pitchFamily="66" charset="0"/>
              </a:rPr>
              <a:t> joyeux anniversaire !!!</a:t>
            </a:r>
            <a:endParaRPr lang="fr-FR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4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Fabienne\Bureau\elo\image\images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2" y="0"/>
            <a:ext cx="9149892" cy="685358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761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717032"/>
            <a:ext cx="3516313" cy="29575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95845"/>
            <a:ext cx="208915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23528" y="580526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Une vraie bouille d’amour</a:t>
            </a:r>
            <a:endParaRPr lang="fr-FR" sz="3600" b="1" dirty="0"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Tm="14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-0.01389 0.00579 -0.02917 0.00926 -0.04236 0.01805 C -0.04497 0.01991 -0.04722 0.02268 -0.05 0.02407 C -0.06059 0.02917 -0.07257 0.03055 -0.08334 0.03426 C -0.09948 0.03981 -0.11528 0.04722 -0.13177 0.05046 C -0.14931 0.0618 -0.13299 0.05254 -0.17413 0.05648 C -0.18229 0.05717 -0.19028 0.05949 -0.19844 0.06042 C -0.24775 0.05949 -0.27656 0.05833 -0.31962 0.0544 C -0.33368 0.05 -0.33663 0.05092 -0.35452 0.05254 C -0.36059 0.05116 -0.36684 0.05046 -0.37275 0.04838 C -0.37448 0.04768 -0.37552 0.04537 -0.37726 0.04444 C -0.37917 0.04329 -0.38125 0.04305 -0.38334 0.04236 C -0.38611 0.03981 -0.38959 0.03912 -0.39236 0.03634 C -0.4033 0.02546 -0.39931 0.02245 -0.41511 0.02014 C -0.4257 0.01852 -0.44688 0.01597 -0.44688 0.01597 C -0.44948 0.01458 -0.45226 0.01389 -0.45452 0.01204 C -0.46823 0.00069 -0.45087 0.00972 -0.46354 0.00393 C -0.47275 -0.00833 -0.46788 -0.00417 -0.47726 -0.01019 C -0.48854 -0.02523 -0.50313 -0.02593 -0.51806 -0.03033 C -0.52986 -0.0338 -0.5217 -0.03079 -0.53021 -0.03449 C -0.53334 -0.03588 -0.53941 -0.03843 -0.53941 -0.03843 C -0.55209 -0.05 -0.53281 -0.03357 -0.55295 -0.04445 C -0.55538 -0.0456 -0.55677 -0.04931 -0.55903 -0.0507 C -0.56337 -0.05324 -0.56823 -0.05301 -0.57275 -0.05463 C -0.5757 -0.05741 -0.57917 -0.05926 -0.58177 -0.06273 C -0.58438 -0.06621 -0.58941 -0.07292 -0.58941 -0.07292 C -0.59288 -0.08796 -0.5882 -0.06945 -0.59393 -0.08496 C -0.59688 -0.09283 -0.5967 -0.1007 -0.60139 -0.10718 C -0.60191 -0.11667 -0.60156 -0.12616 -0.60295 -0.13542 C -0.60365 -0.13935 -0.60643 -0.1419 -0.60747 -0.1456 C -0.60851 -0.14954 -0.60834 -0.15371 -0.60903 -0.15764 C -0.6099 -0.16296 -0.61077 -0.16852 -0.61198 -0.17384 C -0.61285 -0.17801 -0.61511 -0.18588 -0.61511 -0.18588 C -0.61893 -0.22014 -0.62205 -0.25833 -0.61198 -0.29097 C -0.61077 -0.30671 -0.60799 -0.3206 -0.60452 -0.33542 C -0.60347 -0.34005 -0.60156 -0.34954 -0.59844 -0.35371 C -0.59618 -0.35671 -0.59358 -0.35949 -0.5908 -0.36181 C -0.58698 -0.36482 -0.57865 -0.36968 -0.57865 -0.36968 C -0.56372 -0.39074 -0.55643 -0.39838 -0.53472 -0.40208 C -0.52379 -0.40718 -0.53837 -0.40093 -0.51806 -0.40625 C -0.50643 -0.40926 -0.49462 -0.41389 -0.48334 -0.41829 C -0.48229 -0.43241 -0.48212 -0.44676 -0.48021 -0.46065 C -0.47882 -0.47176 -0.45695 -0.48102 -0.45 -0.48287 C -0.44323 -0.4882 -0.43785 -0.49259 -0.43021 -0.49514 C -0.42691 -0.49954 -0.42448 -0.50486 -0.42118 -0.50926 C -0.41511 -0.51736 -0.39809 -0.52014 -0.3908 -0.5213 C -0.37379 -0.52755 -0.35538 -0.53033 -0.33785 -0.53333 C -0.33438 -0.53542 -0.3309 -0.53796 -0.32726 -0.53958 C -0.32275 -0.54144 -0.31788 -0.54144 -0.31354 -0.54352 C -0.30521 -0.54746 -0.30295 -0.55324 -0.29393 -0.55556 C -0.2875 -0.56458 -0.27118 -0.57338 -0.26059 -0.57384 C -0.204 -0.57639 -0.1474 -0.57778 -0.0908 -0.57986 C -0.07882 -0.58403 -0.07205 -0.58357 -0.05903 -0.58195 C -0.03976 -0.57662 -0.03247 -0.57708 -0.00747 -0.57593 C 0.00121 -0.57384 0.00989 -0.5713 0.01823 -0.56783 C 0.01979 -0.56644 0.021 -0.56458 0.02274 -0.56366 C 0.02569 -0.56181 0.03194 -0.55972 0.03194 -0.55972 C 0.03298 -0.55764 0.03368 -0.55556 0.03489 -0.55371 C 0.03732 -0.55 0.04253 -0.54352 0.04253 -0.54352 C 0.04305 -0.54144 0.04323 -0.53935 0.04392 -0.5375 C 0.04479 -0.53542 0.04635 -0.5338 0.04705 -0.53148 C 0.04896 -0.52546 0.04878 -0.51852 0.05156 -0.5132 C 0.05434 -0.50764 0.05833 -0.50301 0.06059 -0.49699 C 0.06337 -0.48958 0.06319 -0.48079 0.06528 -0.47292 C 0.0684 -0.44005 0.06823 -0.44746 0.06528 -0.3919 C 0.06475 -0.38241 0.06198 -0.37153 0.05607 -0.36574 C 0.05312 -0.36296 0.04705 -0.35764 0.04705 -0.35764 C 0.04288 -0.34954 0.04184 -0.34074 0.03941 -0.33148 C 0.03854 -0.32847 0.02604 -0.32246 0.0243 -0.3213 C 0.01649 -0.31621 0.00781 -0.31435 4.16667E-6 -0.30926 C -0.0066 -0.30486 -0.01302 -0.29977 -0.01962 -0.29514 C -0.03507 -0.28403 -0.04219 -0.27408 -0.05608 -0.25857 C -0.06163 -0.25232 -0.06476 -0.24329 -0.07118 -0.23843 C -0.08733 -0.22639 -0.1092 -0.22315 -0.12726 -0.22037 C -0.13351 -0.21829 -0.13768 -0.21412 -0.14393 -0.21227 C -0.15452 -0.20255 -0.16632 -0.19514 -0.17865 -0.19005 C -0.18559 -0.18079 -0.21129 -0.1794 -0.22118 -0.17778 C -0.23889 -0.17847 -0.2566 -0.17801 -0.27413 -0.17986 C -0.279 -0.18033 -0.28785 -0.18588 -0.28785 -0.18588 C -0.29462 -0.1919 -0.30191 -0.19838 -0.30747 -0.20625 C -0.30799 -0.20833 -0.30834 -0.21042 -0.30903 -0.21227 C -0.3099 -0.21435 -0.31129 -0.21597 -0.31198 -0.21829 C -0.31337 -0.22292 -0.31389 -0.22778 -0.31511 -0.23241 C -0.31493 -0.23565 -0.31511 -0.25509 -0.31198 -0.26273 C -0.31025 -0.2669 -0.30729 -0.27014 -0.30608 -0.27477 C -0.304 -0.28264 -0.30556 -0.2794 -0.30139 -0.28496 C -0.30087 -0.28773 -0.30122 -0.29074 -0.3 -0.29306 C -0.29896 -0.29514 -0.2967 -0.29537 -0.29531 -0.29699 C -0.2842 -0.3088 -0.27431 -0.31111 -0.26198 -0.31921 C -0.25729 -0.3257 -0.24393 -0.33148 -0.24393 -0.33148 C -0.23959 -0.33681 -0.23594 -0.33773 -0.23021 -0.33958 C -0.21858 -0.34977 -0.20434 -0.35324 -0.1908 -0.35556 C -0.16337 -0.35463 -0.13438 -0.35833 -0.10903 -0.34144 C -0.08125 -0.32292 -0.11667 -0.3463 -0.09688 -0.3294 C -0.08316 -0.31783 -0.06736 -0.30463 -0.05139 -0.29908 C -0.04306 -0.29167 -0.04358 -0.28125 -0.03785 -0.27083 C -0.0342 -0.26412 -0.02535 -0.25903 -0.01962 -0.25671 C -0.0125 -0.24676 -0.02101 -0.25996 -0.01511 -0.24445 C -0.01354 -0.24005 -0.01025 -0.23704 -0.00903 -0.23241 C -0.00851 -0.23033 -0.00851 -0.22801 -0.00747 -0.22639 C -0.00625 -0.22454 -0.00452 -0.22361 -0.00295 -0.22222 C 0.00191 -0.20972 0.0059 -0.19908 0.0092 -0.18588 C 0.01163 -0.17616 0.0118 -0.16551 0.01371 -0.15556 C 0.01423 -0.14005 0.01337 -0.12454 0.01528 -0.10926 C 0.01597 -0.1044 0.02135 -0.09699 0.02135 -0.09699 C 0.02291 -0.09028 0.02569 -0.08565 0.02725 -0.07894 C 0.0283 -0.07477 0.02934 -0.07083 0.03038 -0.06667 C 0.0309 -0.06458 0.03194 -0.06065 0.03194 -0.06065 C 0.03142 -0.04699 0.02882 -0.02153 0.02882 -0.00417 " pathEditMode="relative" ptsTypes="ffffffffffffffffffffffffffffffffffffffffffffffffffffffffffffffffffffffffffffffffffffffffffffffffffffffffffffA">
                                      <p:cBhvr>
                                        <p:cTn id="34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75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abienne\Bureau\elo\image\deta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00494"/>
            <a:ext cx="3672408" cy="466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39552" y="476672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Monotype Corsiva" pitchFamily="66" charset="0"/>
              </a:rPr>
              <a:t>Avec mon parrain Pierre</a:t>
            </a:r>
            <a:endParaRPr lang="fr-FR" sz="3200" b="1" dirty="0">
              <a:latin typeface="Monotype Corsiva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7953"/>
            <a:ext cx="3384376" cy="465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220072" y="46796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Monotype Corsiva" pitchFamily="66" charset="0"/>
              </a:rPr>
              <a:t>Avec marraine Chantal</a:t>
            </a:r>
            <a:endParaRPr lang="fr-FR" sz="32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Tm="15459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32691 -0.00995 L -0.02744 0.0006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33871 -0.02106 L -3.88889E-6 -7.40741E-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52 6.66667E-6 L 5.55556E-6 6.66667E-6 " pathEditMode="relative" ptsTypes="AA">
                                      <p:cBhvr>
                                        <p:cTn id="1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93 -0.01412 L 0.04341 -0.0037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7" presetClass="exit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xit" presetSubtype="4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7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7" grpId="1"/>
      <p:bldP spid="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Fabienne\Bureau\elo\image\images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1709312"/>
            <a:ext cx="7488833" cy="517607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598112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588224" y="1268760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Déjà 2 ans</a:t>
            </a:r>
            <a:endParaRPr lang="fr-FR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42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052736"/>
            <a:ext cx="5760640" cy="466436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9066" y="1196752"/>
            <a:ext cx="5067230" cy="4510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2555776" y="12687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Monotype Corsiva" pitchFamily="66" charset="0"/>
              </a:rPr>
              <a:t>Ah qu’on est bien dans son bain</a:t>
            </a:r>
            <a:endParaRPr lang="fr-FR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31640" y="5508521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Monotype Corsiva" pitchFamily="66" charset="0"/>
              </a:rPr>
              <a:t>Pas de complexe quand on est belle comme moi</a:t>
            </a:r>
            <a:endParaRPr lang="fr-FR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595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3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3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3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3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08467"/>
            <a:ext cx="3312368" cy="456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88840"/>
            <a:ext cx="3022021" cy="46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259632" y="69269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C00000"/>
                </a:solidFill>
                <a:latin typeface="Arial Black" pitchFamily="34" charset="0"/>
              </a:rPr>
              <a:t>E </a:t>
            </a:r>
            <a:r>
              <a:rPr lang="fr-FR" sz="4000" b="1" dirty="0" smtClean="0">
                <a:solidFill>
                  <a:srgbClr val="FFFF00"/>
                </a:solidFill>
                <a:latin typeface="Arial Black" pitchFamily="34" charset="0"/>
              </a:rPr>
              <a:t>L</a:t>
            </a:r>
            <a:endParaRPr lang="fr-FR" sz="4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88640"/>
            <a:ext cx="3351213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139952" y="4869160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bg2"/>
                </a:solidFill>
                <a:latin typeface="Arial Black" pitchFamily="34" charset="0"/>
              </a:rPr>
              <a:t>O </a:t>
            </a:r>
            <a:r>
              <a:rPr lang="fr-FR" sz="4000" b="1" dirty="0" smtClean="0">
                <a:solidFill>
                  <a:srgbClr val="00B050"/>
                </a:solidFill>
                <a:latin typeface="Arial Black" pitchFamily="34" charset="0"/>
              </a:rPr>
              <a:t>D</a:t>
            </a:r>
            <a:endParaRPr lang="fr-FR" sz="40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20272" y="69269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7030A0"/>
                </a:solidFill>
                <a:latin typeface="Arial Black" pitchFamily="34" charset="0"/>
              </a:rPr>
              <a:t>I </a:t>
            </a:r>
            <a:r>
              <a:rPr lang="fr-FR" sz="4000" dirty="0" smtClean="0">
                <a:solidFill>
                  <a:srgbClr val="E830B3"/>
                </a:solidFill>
                <a:latin typeface="Arial Black" pitchFamily="34" charset="0"/>
              </a:rPr>
              <a:t>E</a:t>
            </a:r>
            <a:endParaRPr lang="fr-FR" sz="4000" dirty="0">
              <a:solidFill>
                <a:srgbClr val="E830B3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11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</TotalTime>
  <Words>433</Words>
  <Application>Microsoft Office PowerPoint</Application>
  <PresentationFormat>Affichage à l'écran (4:3)</PresentationFormat>
  <Paragraphs>115</Paragraphs>
  <Slides>40</Slides>
  <Notes>0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Thomas</dc:creator>
  <cp:lastModifiedBy>Thomas</cp:lastModifiedBy>
  <cp:revision>186</cp:revision>
  <dcterms:created xsi:type="dcterms:W3CDTF">2012-10-13T19:10:22Z</dcterms:created>
  <dcterms:modified xsi:type="dcterms:W3CDTF">2012-11-05T00:05:36Z</dcterms:modified>
</cp:coreProperties>
</file>