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4"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9" r:id="rId39"/>
    <p:sldId id="300"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C1D0"/>
    <a:srgbClr val="4B788F"/>
    <a:srgbClr val="D1E0E7"/>
    <a:srgbClr val="5EC1CE"/>
    <a:srgbClr val="78CBD6"/>
    <a:srgbClr val="95D6DF"/>
    <a:srgbClr val="A2CCD2"/>
    <a:srgbClr val="4D4D4D"/>
    <a:srgbClr val="6B6B6B"/>
    <a:srgbClr val="45454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96" y="-4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669AF65-3E1F-4378-AF08-CC59505B8AF9}"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2E42B7-2B7B-4B7F-9997-BE9297805EE9}" type="datetimeFigureOut">
              <a:rPr lang="fr-FR" smtClean="0"/>
              <a:pPr/>
              <a:t>14/10/2012</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69AF65-3E1F-4378-AF08-CC59505B8AF9}"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hyperlink" Target="http://www.google.fr/url?sa=t&amp;rct=j&amp;q=http://500px.com/s_d_g&amp;source=web&amp;cd=1&amp;cad=rja&amp;sqi=2&amp;ved=0CCIQFjAA&amp;url=http://500px.com/s_d_g&amp;ei=MrB5UOmqJ9Cp0AXqlIDgBg&amp;usg=AFQjCNHRv1mJ7J2mv1HhbpApU9MCaI3_Zg" TargetMode="External"/><Relationship Id="rId3" Type="http://schemas.openxmlformats.org/officeDocument/2006/relationships/hyperlink" Target="http://davidkeochkerian.darqroom.com/images" TargetMode="External"/><Relationship Id="rId7" Type="http://schemas.openxmlformats.org/officeDocument/2006/relationships/hyperlink" Target="http://www.google.fr/url?sa=t&amp;rct=j&amp;q=http://www.flickr.com/photos/s-d-g/&amp;source=web&amp;cd=1&amp;cad=rja&amp;sqi=2&amp;ved=0CCIQFjAA&amp;url=http://www.flickr.com/photos/s-d-g/&amp;ei=DrB5UK6zG4HO0QWhyoCgBg&amp;usg=AFQjCNHWWrWHLKMSVPjOfaO_jpmqFc33jw" TargetMode="External"/><Relationship Id="rId2" Type="http://schemas.openxmlformats.org/officeDocument/2006/relationships/hyperlink" Target="http://www.facebook.com/dkeochkerian?filter=1" TargetMode="External"/><Relationship Id="rId1" Type="http://schemas.openxmlformats.org/officeDocument/2006/relationships/slideLayout" Target="../slideLayouts/slideLayout6.xml"/><Relationship Id="rId6" Type="http://schemas.openxmlformats.org/officeDocument/2006/relationships/hyperlink" Target="http://www.facebook.com/SdgPhotographie" TargetMode="External"/><Relationship Id="rId5" Type="http://schemas.openxmlformats.org/officeDocument/2006/relationships/hyperlink" Target="http://www.google.fr/url?sa=t&amp;rct=j&amp;q=david%20keochkerian.&amp;source=web&amp;cd=3&amp;cad=rja&amp;ved=0CDQQFjAC&amp;url=http://500px.com/davidkeochkerian&amp;ei=5a55UKmbBufW0QW2vYBg&amp;usg=AFQjCNH41pMpToIOiCPw5hw7erKrEcU87Q" TargetMode="External"/><Relationship Id="rId4" Type="http://schemas.openxmlformats.org/officeDocument/2006/relationships/hyperlink" Target="http://www.google.fr/url?sa=t&amp;rct=j&amp;q=david%20keochkerian.&amp;source=web&amp;cd=2&amp;cad=rja&amp;ved=0CCwQFjAB&amp;url=http://www.flickr.com/photos/keochkeriandavid/&amp;ei=5a55UKmbBufW0QW2vYBg&amp;usg=AFQjCNHvJmR9nhwCAULnKnMph9ovf4yApQ"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www.flickr.com/photos/david06/" TargetMode="External"/><Relationship Id="rId2" Type="http://schemas.openxmlformats.org/officeDocument/2006/relationships/hyperlink" Target="http://www.google.fr/url?sa=t&amp;rct=j&amp;q=david%20michel%20photographies&amp;source=web&amp;cd=2&amp;cad=rja&amp;ved=0CCcQFjAB&amp;url=http://www.facebook.com/pages/David-Michel-Photographies/172498286136433&amp;ei=hrB5ULKXGuab1AWe5ICgBw&amp;usg=AFQjCNFRBmI3T_fDRaxo9W4bc384rb0rew" TargetMode="External"/><Relationship Id="rId1" Type="http://schemas.openxmlformats.org/officeDocument/2006/relationships/slideLayout" Target="../slideLayouts/slideLayout6.xml"/><Relationship Id="rId6" Type="http://schemas.openxmlformats.org/officeDocument/2006/relationships/hyperlink" Target="http://www.google.fr/url?sa=t&amp;rct=j&amp;q=nicolas%20rottiers&amp;source=web&amp;cd=11&amp;cad=rja&amp;sqi=2&amp;ved=0CFAQFjAK&amp;url=http://500px.com/nicolasrottiers&amp;ei=IrJ5UMP-NMLU0QXm-IGoDA&amp;usg=AFQjCNEHRli4Bc0jTSm6QwsaTK724i6rzA" TargetMode="External"/><Relationship Id="rId5" Type="http://schemas.openxmlformats.org/officeDocument/2006/relationships/hyperlink" Target="http://www.google.fr/url?sa=t&amp;rct=j&amp;q=http://www.nicolasrottiers.com/&amp;source=web&amp;cd=1&amp;cad=rja&amp;sqi=2&amp;ved=0CCIQFjAA&amp;url=http://nicolasrottiers.com/&amp;ei=67F5UISLFIW-0QXnhIAo&amp;usg=AFQjCNFqTckSkQju0iD82dUeX6nlpwTvrg" TargetMode="External"/><Relationship Id="rId4" Type="http://schemas.openxmlformats.org/officeDocument/2006/relationships/hyperlink" Target="http://www.google.fr/url?sa=t&amp;rct=j&amp;q=nicolas%20rottiers%20%20photographie&amp;source=web&amp;cd=6&amp;cad=rja&amp;sqi=2&amp;ved=0CDQQFjAF&amp;url=http://fr-fr.facebook.com/nrphotographie?sk=app_118098318208381&amp;filter=2&amp;ei=k7F5UN2uDoPC0QXWnYDoDA&amp;usg=AFQjCNEzlrGSbSeyOAH4ruUZbex9tdT1z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4C1D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79512" y="980728"/>
            <a:ext cx="8686800" cy="4594522"/>
          </a:xfrm>
        </p:spPr>
        <p:txBody>
          <a:bodyPr>
            <a:normAutofit/>
          </a:bodyPr>
          <a:lstStyle/>
          <a:p>
            <a:r>
              <a:rPr lang="fr-FR" sz="1800" dirty="0" smtClean="0">
                <a:solidFill>
                  <a:schemeClr val="tx2">
                    <a:lumMod val="75000"/>
                  </a:schemeClr>
                </a:solidFill>
                <a:latin typeface="Wide Latin" pitchFamily="18" charset="0"/>
              </a:rPr>
              <a:t>Voici de très </a:t>
            </a:r>
            <a:r>
              <a:rPr lang="fr-FR" sz="1800" dirty="0" smtClean="0">
                <a:solidFill>
                  <a:schemeClr val="tx2">
                    <a:lumMod val="75000"/>
                  </a:schemeClr>
                </a:solidFill>
                <a:latin typeface="Wide Latin" pitchFamily="18" charset="0"/>
              </a:rPr>
              <a:t>belles photos remplies </a:t>
            </a:r>
            <a:r>
              <a:rPr lang="fr-FR" sz="1800" dirty="0" smtClean="0">
                <a:solidFill>
                  <a:schemeClr val="tx2">
                    <a:lumMod val="75000"/>
                  </a:schemeClr>
                </a:solidFill>
                <a:latin typeface="Wide Latin" pitchFamily="18" charset="0"/>
              </a:rPr>
              <a:t>de magie</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et tout plein de douceur</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prises </a:t>
            </a:r>
            <a:r>
              <a:rPr lang="fr-FR" sz="1800" dirty="0" smtClean="0">
                <a:solidFill>
                  <a:schemeClr val="tx2">
                    <a:lumMod val="75000"/>
                  </a:schemeClr>
                </a:solidFill>
                <a:latin typeface="Wide Latin" pitchFamily="18" charset="0"/>
              </a:rPr>
              <a:t>par des </a:t>
            </a:r>
            <a:r>
              <a:rPr lang="fr-FR" sz="1800" dirty="0" smtClean="0">
                <a:solidFill>
                  <a:schemeClr val="tx2">
                    <a:lumMod val="75000"/>
                  </a:schemeClr>
                </a:solidFill>
                <a:latin typeface="Wide Latin" pitchFamily="18" charset="0"/>
              </a:rPr>
              <a:t>photographes </a:t>
            </a:r>
            <a:r>
              <a:rPr lang="fr-FR" sz="1800" dirty="0" smtClean="0">
                <a:solidFill>
                  <a:schemeClr val="tx2">
                    <a:lumMod val="75000"/>
                  </a:schemeClr>
                </a:solidFill>
                <a:latin typeface="Wide Latin" pitchFamily="18" charset="0"/>
              </a:rPr>
              <a:t>de génie </a:t>
            </a:r>
            <a:r>
              <a:rPr lang="fr-FR" sz="1800" dirty="0" smtClean="0">
                <a:solidFill>
                  <a:schemeClr val="tx2">
                    <a:lumMod val="75000"/>
                  </a:schemeClr>
                </a:solidFill>
                <a:latin typeface="Wide Latin" pitchFamily="18" charset="0"/>
              </a:rPr>
              <a:t>je</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dirai</a:t>
            </a: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alors je vous les </a:t>
            </a:r>
            <a:r>
              <a:rPr lang="fr-FR" sz="1800" dirty="0" smtClean="0">
                <a:solidFill>
                  <a:schemeClr val="tx2">
                    <a:lumMod val="75000"/>
                  </a:schemeClr>
                </a:solidFill>
                <a:latin typeface="Wide Latin" pitchFamily="18" charset="0"/>
              </a:rPr>
              <a:t>partagent </a:t>
            </a:r>
            <a:r>
              <a:rPr lang="fr-FR" sz="1800" dirty="0" smtClean="0">
                <a:solidFill>
                  <a:schemeClr val="tx2">
                    <a:lumMod val="75000"/>
                  </a:schemeClr>
                </a:solidFill>
                <a:latin typeface="Wide Latin" pitchFamily="18" charset="0"/>
              </a:rPr>
              <a:t>avec joie</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dans ce diaporama que j’ai </a:t>
            </a:r>
            <a:r>
              <a:rPr lang="fr-FR" sz="1800" dirty="0" smtClean="0">
                <a:solidFill>
                  <a:schemeClr val="tx2">
                    <a:lumMod val="75000"/>
                  </a:schemeClr>
                </a:solidFill>
                <a:latin typeface="Wide Latin" pitchFamily="18" charset="0"/>
              </a:rPr>
              <a:t>créé</a:t>
            </a: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je vous souhaite un bon moment de</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 </a:t>
            </a:r>
            <a:br>
              <a:rPr lang="fr-FR" sz="1800" dirty="0" smtClean="0">
                <a:solidFill>
                  <a:schemeClr val="tx2">
                    <a:lumMod val="75000"/>
                  </a:schemeClr>
                </a:solidFill>
                <a:latin typeface="Wide Latin" pitchFamily="18" charset="0"/>
              </a:rPr>
            </a:br>
            <a:r>
              <a:rPr lang="fr-FR" sz="1800" dirty="0" smtClean="0">
                <a:solidFill>
                  <a:schemeClr val="tx2">
                    <a:lumMod val="75000"/>
                  </a:schemeClr>
                </a:solidFill>
                <a:latin typeface="Wide Latin" pitchFamily="18" charset="0"/>
              </a:rPr>
              <a:t>tendresse.</a:t>
            </a:r>
            <a:endParaRPr lang="fr-FR" sz="1800" dirty="0">
              <a:solidFill>
                <a:schemeClr val="tx2">
                  <a:lumMod val="75000"/>
                </a:schemeClr>
              </a:solidFill>
              <a:latin typeface="Wide Latin" pitchFamily="18" charset="0"/>
            </a:endParaRPr>
          </a:p>
        </p:txBody>
      </p:sp>
    </p:spTree>
  </p:cSld>
  <p:clrMapOvr>
    <a:masterClrMapping/>
  </p:clrMapOvr>
  <p:transition advTm="12000">
    <p:sndAc>
      <p:stSnd>
        <p:snd r:embed="rId2" name="André Rieu  Carmina Burana ~ O Fortuna   Carl Orff.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E4156"/>
        </a:solidFill>
        <a:effectLst/>
      </p:bgPr>
    </p:bg>
    <p:spTree>
      <p:nvGrpSpPr>
        <p:cNvPr id="1" name=""/>
        <p:cNvGrpSpPr/>
        <p:nvPr/>
      </p:nvGrpSpPr>
      <p:grpSpPr>
        <a:xfrm>
          <a:off x="0" y="0"/>
          <a:ext cx="0" cy="0"/>
          <a:chOff x="0" y="0"/>
          <a:chExt cx="0" cy="0"/>
        </a:xfrm>
      </p:grpSpPr>
      <p:pic>
        <p:nvPicPr>
          <p:cNvPr id="6" name="Image 5" descr="David Keochkerian photographie.jpg"/>
          <p:cNvPicPr>
            <a:picLocks noChangeAspect="1"/>
          </p:cNvPicPr>
          <p:nvPr/>
        </p:nvPicPr>
        <p:blipFill>
          <a:blip r:embed="rId2" cstate="print"/>
          <a:stretch>
            <a:fillRect/>
          </a:stretch>
        </p:blipFill>
        <p:spPr>
          <a:xfrm>
            <a:off x="539552" y="692696"/>
            <a:ext cx="8105775" cy="539115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54581"/>
        </a:solidFill>
        <a:effectLst/>
      </p:bgPr>
    </p:bg>
    <p:spTree>
      <p:nvGrpSpPr>
        <p:cNvPr id="1" name=""/>
        <p:cNvGrpSpPr/>
        <p:nvPr/>
      </p:nvGrpSpPr>
      <p:grpSpPr>
        <a:xfrm>
          <a:off x="0" y="0"/>
          <a:ext cx="0" cy="0"/>
          <a:chOff x="0" y="0"/>
          <a:chExt cx="0" cy="0"/>
        </a:xfrm>
      </p:grpSpPr>
      <p:pic>
        <p:nvPicPr>
          <p:cNvPr id="2" name="Image 1" descr="S.D.G Photographie.jpg"/>
          <p:cNvPicPr>
            <a:picLocks noChangeAspect="1"/>
          </p:cNvPicPr>
          <p:nvPr/>
        </p:nvPicPr>
        <p:blipFill>
          <a:blip r:embed="rId2" cstate="print"/>
          <a:stretch>
            <a:fillRect/>
          </a:stretch>
        </p:blipFill>
        <p:spPr>
          <a:xfrm>
            <a:off x="1143000" y="1171575"/>
            <a:ext cx="6858000" cy="451485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05"/>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 calcmode="lin" valueType="num">
                                      <p:cBhvr>
                                        <p:cTn id="9" dur="2000" fill="hold"/>
                                        <p:tgtEl>
                                          <p:spTgt spid="2"/>
                                        </p:tgtEl>
                                        <p:attrNameLst>
                                          <p:attrName>ppt_x</p:attrName>
                                        </p:attrNameLst>
                                      </p:cBhvr>
                                      <p:tavLst>
                                        <p:tav tm="0">
                                          <p:val>
                                            <p:strVal val="#ppt_x-.2"/>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animEffect transition="in" filter="fad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45C26"/>
        </a:solidFill>
        <a:effectLst/>
      </p:bgPr>
    </p:bg>
    <p:spTree>
      <p:nvGrpSpPr>
        <p:cNvPr id="1" name=""/>
        <p:cNvGrpSpPr/>
        <p:nvPr/>
      </p:nvGrpSpPr>
      <p:grpSpPr>
        <a:xfrm>
          <a:off x="0" y="0"/>
          <a:ext cx="0" cy="0"/>
          <a:chOff x="0" y="0"/>
          <a:chExt cx="0" cy="0"/>
        </a:xfrm>
      </p:grpSpPr>
      <p:pic>
        <p:nvPicPr>
          <p:cNvPr id="8" name="Image 7" descr="David Michel Photographies 6.jpg"/>
          <p:cNvPicPr>
            <a:picLocks noChangeAspect="1"/>
          </p:cNvPicPr>
          <p:nvPr/>
        </p:nvPicPr>
        <p:blipFill>
          <a:blip r:embed="rId2" cstate="print"/>
          <a:stretch>
            <a:fillRect/>
          </a:stretch>
        </p:blipFill>
        <p:spPr>
          <a:xfrm>
            <a:off x="2411760" y="476672"/>
            <a:ext cx="4028447" cy="5980376"/>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 calcmode="lin" valueType="num">
                                      <p:cBhvr>
                                        <p:cTn id="9"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1D1E9"/>
        </a:solidFill>
        <a:effectLst/>
      </p:bgPr>
    </p:bg>
    <p:spTree>
      <p:nvGrpSpPr>
        <p:cNvPr id="1" name=""/>
        <p:cNvGrpSpPr/>
        <p:nvPr/>
      </p:nvGrpSpPr>
      <p:grpSpPr>
        <a:xfrm>
          <a:off x="0" y="0"/>
          <a:ext cx="0" cy="0"/>
          <a:chOff x="0" y="0"/>
          <a:chExt cx="0" cy="0"/>
        </a:xfrm>
      </p:grpSpPr>
      <p:pic>
        <p:nvPicPr>
          <p:cNvPr id="2" name="Image 1" descr="Nicolas Rottiers  Photographie.jpg"/>
          <p:cNvPicPr>
            <a:picLocks noChangeAspect="1"/>
          </p:cNvPicPr>
          <p:nvPr/>
        </p:nvPicPr>
        <p:blipFill>
          <a:blip r:embed="rId2" cstate="print"/>
          <a:stretch>
            <a:fillRect/>
          </a:stretch>
        </p:blipFill>
        <p:spPr>
          <a:xfrm>
            <a:off x="467544" y="692696"/>
            <a:ext cx="8232967" cy="5505797"/>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2"/>
                                        </p:tgtEl>
                                        <p:attrNameLst>
                                          <p:attrName>ppt_x</p:attrName>
                                          <p:attrName>ppt_y</p:attrName>
                                        </p:attrNameLst>
                                      </p:cBhvr>
                                    </p:animMotion>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DC8FF"/>
        </a:solidFill>
        <a:effectLst/>
      </p:bgPr>
    </p:bg>
    <p:spTree>
      <p:nvGrpSpPr>
        <p:cNvPr id="1" name=""/>
        <p:cNvGrpSpPr/>
        <p:nvPr/>
      </p:nvGrpSpPr>
      <p:grpSpPr>
        <a:xfrm>
          <a:off x="0" y="0"/>
          <a:ext cx="0" cy="0"/>
          <a:chOff x="0" y="0"/>
          <a:chExt cx="0" cy="0"/>
        </a:xfrm>
      </p:grpSpPr>
      <p:pic>
        <p:nvPicPr>
          <p:cNvPr id="7" name="Image 6" descr="David Keochkerian photographie 1.jpg"/>
          <p:cNvPicPr>
            <a:picLocks noChangeAspect="1"/>
          </p:cNvPicPr>
          <p:nvPr/>
        </p:nvPicPr>
        <p:blipFill>
          <a:blip r:embed="rId2" cstate="print"/>
          <a:stretch>
            <a:fillRect/>
          </a:stretch>
        </p:blipFill>
        <p:spPr>
          <a:xfrm>
            <a:off x="571500" y="762000"/>
            <a:ext cx="8001000" cy="53340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3"/>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35A8F"/>
        </a:solidFill>
        <a:effectLst/>
      </p:bgPr>
    </p:bg>
    <p:spTree>
      <p:nvGrpSpPr>
        <p:cNvPr id="1" name=""/>
        <p:cNvGrpSpPr/>
        <p:nvPr/>
      </p:nvGrpSpPr>
      <p:grpSpPr>
        <a:xfrm>
          <a:off x="0" y="0"/>
          <a:ext cx="0" cy="0"/>
          <a:chOff x="0" y="0"/>
          <a:chExt cx="0" cy="0"/>
        </a:xfrm>
      </p:grpSpPr>
      <p:pic>
        <p:nvPicPr>
          <p:cNvPr id="3" name="Image 2" descr="S.D.G Photographie 1.jpg"/>
          <p:cNvPicPr>
            <a:picLocks noChangeAspect="1"/>
          </p:cNvPicPr>
          <p:nvPr/>
        </p:nvPicPr>
        <p:blipFill>
          <a:blip r:embed="rId2" cstate="print"/>
          <a:stretch>
            <a:fillRect/>
          </a:stretch>
        </p:blipFill>
        <p:spPr>
          <a:xfrm>
            <a:off x="571500" y="762000"/>
            <a:ext cx="8001000" cy="53340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67B8C"/>
        </a:solidFill>
        <a:effectLst/>
      </p:bgPr>
    </p:bg>
    <p:spTree>
      <p:nvGrpSpPr>
        <p:cNvPr id="1" name=""/>
        <p:cNvGrpSpPr/>
        <p:nvPr/>
      </p:nvGrpSpPr>
      <p:grpSpPr>
        <a:xfrm>
          <a:off x="0" y="0"/>
          <a:ext cx="0" cy="0"/>
          <a:chOff x="0" y="0"/>
          <a:chExt cx="0" cy="0"/>
        </a:xfrm>
      </p:grpSpPr>
      <p:pic>
        <p:nvPicPr>
          <p:cNvPr id="2" name="Image 1" descr="David Michel Photographies 1.jpg"/>
          <p:cNvPicPr>
            <a:picLocks noChangeAspect="1"/>
          </p:cNvPicPr>
          <p:nvPr/>
        </p:nvPicPr>
        <p:blipFill>
          <a:blip r:embed="rId2" cstate="print"/>
          <a:stretch>
            <a:fillRect/>
          </a:stretch>
        </p:blipFill>
        <p:spPr>
          <a:xfrm>
            <a:off x="467544" y="692696"/>
            <a:ext cx="8100900" cy="54006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2CDCE"/>
        </a:solidFill>
        <a:effectLst/>
      </p:bgPr>
    </p:bg>
    <p:spTree>
      <p:nvGrpSpPr>
        <p:cNvPr id="1" name=""/>
        <p:cNvGrpSpPr/>
        <p:nvPr/>
      </p:nvGrpSpPr>
      <p:grpSpPr>
        <a:xfrm>
          <a:off x="0" y="0"/>
          <a:ext cx="0" cy="0"/>
          <a:chOff x="0" y="0"/>
          <a:chExt cx="0" cy="0"/>
        </a:xfrm>
      </p:grpSpPr>
      <p:pic>
        <p:nvPicPr>
          <p:cNvPr id="2" name="Image 1" descr="Nicolas Rottiers  Photographie 2.jpg"/>
          <p:cNvPicPr>
            <a:picLocks noChangeAspect="1"/>
          </p:cNvPicPr>
          <p:nvPr/>
        </p:nvPicPr>
        <p:blipFill>
          <a:blip r:embed="rId2" cstate="print"/>
          <a:stretch>
            <a:fillRect/>
          </a:stretch>
        </p:blipFill>
        <p:spPr>
          <a:xfrm>
            <a:off x="1403648" y="404664"/>
            <a:ext cx="6021288" cy="602128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51E25"/>
        </a:solidFill>
        <a:effectLst/>
      </p:bgPr>
    </p:bg>
    <p:spTree>
      <p:nvGrpSpPr>
        <p:cNvPr id="1" name=""/>
        <p:cNvGrpSpPr/>
        <p:nvPr/>
      </p:nvGrpSpPr>
      <p:grpSpPr>
        <a:xfrm>
          <a:off x="0" y="0"/>
          <a:ext cx="0" cy="0"/>
          <a:chOff x="0" y="0"/>
          <a:chExt cx="0" cy="0"/>
        </a:xfrm>
      </p:grpSpPr>
      <p:pic>
        <p:nvPicPr>
          <p:cNvPr id="2" name="Image 1" descr="David Keochkerian photographie 2.jpg"/>
          <p:cNvPicPr>
            <a:picLocks noChangeAspect="1"/>
          </p:cNvPicPr>
          <p:nvPr/>
        </p:nvPicPr>
        <p:blipFill>
          <a:blip r:embed="rId2" cstate="print"/>
          <a:stretch>
            <a:fillRect/>
          </a:stretch>
        </p:blipFill>
        <p:spPr>
          <a:xfrm>
            <a:off x="762000" y="876300"/>
            <a:ext cx="7620000" cy="51054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 name="Image 1" descr="S.D.G Photographie 2.jpg"/>
          <p:cNvPicPr>
            <a:picLocks noChangeAspect="1"/>
          </p:cNvPicPr>
          <p:nvPr/>
        </p:nvPicPr>
        <p:blipFill>
          <a:blip r:embed="rId2" cstate="print"/>
          <a:stretch>
            <a:fillRect/>
          </a:stretch>
        </p:blipFill>
        <p:spPr>
          <a:xfrm>
            <a:off x="1143000" y="1143000"/>
            <a:ext cx="6858000" cy="45720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9471D"/>
        </a:solidFill>
        <a:effectLst/>
      </p:bgPr>
    </p:bg>
    <p:spTree>
      <p:nvGrpSpPr>
        <p:cNvPr id="1" name=""/>
        <p:cNvGrpSpPr/>
        <p:nvPr/>
      </p:nvGrpSpPr>
      <p:grpSpPr>
        <a:xfrm>
          <a:off x="0" y="0"/>
          <a:ext cx="0" cy="0"/>
          <a:chOff x="0" y="0"/>
          <a:chExt cx="0" cy="0"/>
        </a:xfrm>
      </p:grpSpPr>
      <p:pic>
        <p:nvPicPr>
          <p:cNvPr id="3" name="Image 2" descr="David Michel Photographies 3.jpg"/>
          <p:cNvPicPr>
            <a:picLocks noChangeAspect="1"/>
          </p:cNvPicPr>
          <p:nvPr/>
        </p:nvPicPr>
        <p:blipFill>
          <a:blip r:embed="rId2" cstate="print"/>
          <a:stretch>
            <a:fillRect/>
          </a:stretch>
        </p:blipFill>
        <p:spPr>
          <a:xfrm>
            <a:off x="899592" y="692696"/>
            <a:ext cx="7513878" cy="504056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1200" fill="hold">
                                          <p:stCondLst>
                                            <p:cond delay="0"/>
                                          </p:stCondLst>
                                        </p:cTn>
                                        <p:tgtEl>
                                          <p:spTgt spid="3"/>
                                        </p:tgtEl>
                                        <p:attrNameLst>
                                          <p:attrName>ppt_x</p:attrName>
                                        </p:attrNameLst>
                                      </p:cBhvr>
                                    </p:anim>
                                    <p:anim from="0" to="-1.0" calcmode="lin" valueType="num">
                                      <p:cBhvr>
                                        <p:cTn id="8" dur="400" decel="50000" autoRev="1" fill="hold">
                                          <p:stCondLst>
                                            <p:cond delay="1200"/>
                                          </p:stCondLst>
                                        </p:cTn>
                                        <p:tgtEl>
                                          <p:spTgt spid="3"/>
                                        </p:tgtEl>
                                        <p:attrNameLst>
                                          <p:attrName>xshear</p:attrName>
                                        </p:attrNameLst>
                                      </p:cBhvr>
                                    </p:anim>
                                    <p:animScale>
                                      <p:cBhvr>
                                        <p:cTn id="9" dur="400" decel="100000" autoRev="1" fill="hold">
                                          <p:stCondLst>
                                            <p:cond delay="1200"/>
                                          </p:stCondLst>
                                        </p:cTn>
                                        <p:tgtEl>
                                          <p:spTgt spid="3"/>
                                        </p:tgtEl>
                                      </p:cBhvr>
                                      <p:from x="100000" y="100000"/>
                                      <p:to x="80000" y="100000"/>
                                    </p:animScale>
                                    <p:anim by="(#ppt_h/3+#ppt_w*0.1)" calcmode="lin" valueType="num">
                                      <p:cBhvr additive="sum">
                                        <p:cTn id="10" dur="400" decel="100000" autoRev="1" fill="hold">
                                          <p:stCondLst>
                                            <p:cond delay="1200"/>
                                          </p:stCondLst>
                                        </p:cTn>
                                        <p:tgtEl>
                                          <p:spTgt spid="3"/>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8CBB0"/>
        </a:solidFill>
        <a:effectLst/>
      </p:bgPr>
    </p:bg>
    <p:spTree>
      <p:nvGrpSpPr>
        <p:cNvPr id="1" name=""/>
        <p:cNvGrpSpPr/>
        <p:nvPr/>
      </p:nvGrpSpPr>
      <p:grpSpPr>
        <a:xfrm>
          <a:off x="0" y="0"/>
          <a:ext cx="0" cy="0"/>
          <a:chOff x="0" y="0"/>
          <a:chExt cx="0" cy="0"/>
        </a:xfrm>
      </p:grpSpPr>
      <p:pic>
        <p:nvPicPr>
          <p:cNvPr id="3" name="Image 2" descr="Nicolas Rottiers  Photographie 3.jpg"/>
          <p:cNvPicPr>
            <a:picLocks noChangeAspect="1"/>
          </p:cNvPicPr>
          <p:nvPr/>
        </p:nvPicPr>
        <p:blipFill>
          <a:blip r:embed="rId2" cstate="print"/>
          <a:stretch>
            <a:fillRect/>
          </a:stretch>
        </p:blipFill>
        <p:spPr>
          <a:xfrm>
            <a:off x="2195736" y="476672"/>
            <a:ext cx="4637315" cy="5878287"/>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8859A"/>
        </a:solidFill>
        <a:effectLst/>
      </p:bgPr>
    </p:bg>
    <p:spTree>
      <p:nvGrpSpPr>
        <p:cNvPr id="1" name=""/>
        <p:cNvGrpSpPr/>
        <p:nvPr/>
      </p:nvGrpSpPr>
      <p:grpSpPr>
        <a:xfrm>
          <a:off x="0" y="0"/>
          <a:ext cx="0" cy="0"/>
          <a:chOff x="0" y="0"/>
          <a:chExt cx="0" cy="0"/>
        </a:xfrm>
      </p:grpSpPr>
      <p:pic>
        <p:nvPicPr>
          <p:cNvPr id="3" name="Image 2" descr="David Keochkerian photographie 5.jpg"/>
          <p:cNvPicPr>
            <a:picLocks noChangeAspect="1"/>
          </p:cNvPicPr>
          <p:nvPr/>
        </p:nvPicPr>
        <p:blipFill>
          <a:blip r:embed="rId2" cstate="print"/>
          <a:stretch>
            <a:fillRect/>
          </a:stretch>
        </p:blipFill>
        <p:spPr>
          <a:xfrm>
            <a:off x="971600" y="476672"/>
            <a:ext cx="7311715" cy="5847831"/>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68B26"/>
        </a:solidFill>
        <a:effectLst/>
      </p:bgPr>
    </p:bg>
    <p:spTree>
      <p:nvGrpSpPr>
        <p:cNvPr id="1" name=""/>
        <p:cNvGrpSpPr/>
        <p:nvPr/>
      </p:nvGrpSpPr>
      <p:grpSpPr>
        <a:xfrm>
          <a:off x="0" y="0"/>
          <a:ext cx="0" cy="0"/>
          <a:chOff x="0" y="0"/>
          <a:chExt cx="0" cy="0"/>
        </a:xfrm>
      </p:grpSpPr>
      <p:pic>
        <p:nvPicPr>
          <p:cNvPr id="2" name="Image 1" descr="S.D.G Photographie 3.jpg"/>
          <p:cNvPicPr>
            <a:picLocks noChangeAspect="1"/>
          </p:cNvPicPr>
          <p:nvPr/>
        </p:nvPicPr>
        <p:blipFill>
          <a:blip r:embed="rId2" cstate="print"/>
          <a:stretch>
            <a:fillRect/>
          </a:stretch>
        </p:blipFill>
        <p:spPr>
          <a:xfrm>
            <a:off x="899592" y="980728"/>
            <a:ext cx="7245424" cy="4830283"/>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C92BE"/>
        </a:solidFill>
        <a:effectLst/>
      </p:bgPr>
    </p:bg>
    <p:spTree>
      <p:nvGrpSpPr>
        <p:cNvPr id="1" name=""/>
        <p:cNvGrpSpPr/>
        <p:nvPr/>
      </p:nvGrpSpPr>
      <p:grpSpPr>
        <a:xfrm>
          <a:off x="0" y="0"/>
          <a:ext cx="0" cy="0"/>
          <a:chOff x="0" y="0"/>
          <a:chExt cx="0" cy="0"/>
        </a:xfrm>
      </p:grpSpPr>
      <p:pic>
        <p:nvPicPr>
          <p:cNvPr id="3" name="Image 2" descr="David Michel Photographies 7.jpg"/>
          <p:cNvPicPr>
            <a:picLocks noChangeAspect="1"/>
          </p:cNvPicPr>
          <p:nvPr/>
        </p:nvPicPr>
        <p:blipFill>
          <a:blip r:embed="rId2" cstate="print"/>
          <a:stretch>
            <a:fillRect/>
          </a:stretch>
        </p:blipFill>
        <p:spPr>
          <a:xfrm>
            <a:off x="2483768" y="404664"/>
            <a:ext cx="4014192" cy="602128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pic>
        <p:nvPicPr>
          <p:cNvPr id="2" name="Image 1" descr="Nicolas Rottiers  Photographie 4.jpg"/>
          <p:cNvPicPr>
            <a:picLocks noChangeAspect="1"/>
          </p:cNvPicPr>
          <p:nvPr/>
        </p:nvPicPr>
        <p:blipFill>
          <a:blip r:embed="rId2" cstate="print"/>
          <a:stretch>
            <a:fillRect/>
          </a:stretch>
        </p:blipFill>
        <p:spPr>
          <a:xfrm>
            <a:off x="683568" y="836712"/>
            <a:ext cx="7760696" cy="5184576"/>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600" decel="100000"/>
                                        <p:tgtEl>
                                          <p:spTgt spid="2"/>
                                        </p:tgtEl>
                                      </p:cBhvr>
                                    </p:animEffect>
                                    <p:anim calcmode="lin" valueType="num">
                                      <p:cBhvr>
                                        <p:cTn id="8" dur="1600" decel="100000" fill="hold"/>
                                        <p:tgtEl>
                                          <p:spTgt spid="2"/>
                                        </p:tgtEl>
                                        <p:attrNameLst>
                                          <p:attrName>style.rotation</p:attrName>
                                        </p:attrNameLst>
                                      </p:cBhvr>
                                      <p:tavLst>
                                        <p:tav tm="0">
                                          <p:val>
                                            <p:fltVal val="-90"/>
                                          </p:val>
                                        </p:tav>
                                        <p:tav tm="100000">
                                          <p:val>
                                            <p:fltVal val="0"/>
                                          </p:val>
                                        </p:tav>
                                      </p:tavLst>
                                    </p:anim>
                                    <p:anim calcmode="lin" valueType="num">
                                      <p:cBhvr>
                                        <p:cTn id="9" dur="1600" decel="100000" fill="hold"/>
                                        <p:tgtEl>
                                          <p:spTgt spid="2"/>
                                        </p:tgtEl>
                                        <p:attrNameLst>
                                          <p:attrName>ppt_x</p:attrName>
                                        </p:attrNameLst>
                                      </p:cBhvr>
                                      <p:tavLst>
                                        <p:tav tm="0">
                                          <p:val>
                                            <p:strVal val="#ppt_x+0.4"/>
                                          </p:val>
                                        </p:tav>
                                        <p:tav tm="100000">
                                          <p:val>
                                            <p:strVal val="#ppt_x-0.05"/>
                                          </p:val>
                                        </p:tav>
                                      </p:tavLst>
                                    </p:anim>
                                    <p:anim calcmode="lin" valueType="num">
                                      <p:cBhvr>
                                        <p:cTn id="10" dur="1600" decel="100000" fill="hold"/>
                                        <p:tgtEl>
                                          <p:spTgt spid="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AC8E8"/>
        </a:solidFill>
        <a:effectLst/>
      </p:bgPr>
    </p:bg>
    <p:spTree>
      <p:nvGrpSpPr>
        <p:cNvPr id="1" name=""/>
        <p:cNvGrpSpPr/>
        <p:nvPr/>
      </p:nvGrpSpPr>
      <p:grpSpPr>
        <a:xfrm>
          <a:off x="0" y="0"/>
          <a:ext cx="0" cy="0"/>
          <a:chOff x="0" y="0"/>
          <a:chExt cx="0" cy="0"/>
        </a:xfrm>
      </p:grpSpPr>
      <p:pic>
        <p:nvPicPr>
          <p:cNvPr id="2" name="Image 1" descr="David Keochkerian photographie 4.jpg"/>
          <p:cNvPicPr>
            <a:picLocks noChangeAspect="1"/>
          </p:cNvPicPr>
          <p:nvPr/>
        </p:nvPicPr>
        <p:blipFill>
          <a:blip r:embed="rId2" cstate="print"/>
          <a:stretch>
            <a:fillRect/>
          </a:stretch>
        </p:blipFill>
        <p:spPr>
          <a:xfrm>
            <a:off x="1835696" y="548680"/>
            <a:ext cx="5733256" cy="5733256"/>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A0B7EA"/>
        </a:solidFill>
        <a:effectLst/>
      </p:bgPr>
    </p:bg>
    <p:spTree>
      <p:nvGrpSpPr>
        <p:cNvPr id="1" name=""/>
        <p:cNvGrpSpPr/>
        <p:nvPr/>
      </p:nvGrpSpPr>
      <p:grpSpPr>
        <a:xfrm>
          <a:off x="0" y="0"/>
          <a:ext cx="0" cy="0"/>
          <a:chOff x="0" y="0"/>
          <a:chExt cx="0" cy="0"/>
        </a:xfrm>
      </p:grpSpPr>
      <p:pic>
        <p:nvPicPr>
          <p:cNvPr id="2" name="Image 1" descr="S.D.G Photographie 4.jpg"/>
          <p:cNvPicPr>
            <a:picLocks noChangeAspect="1"/>
          </p:cNvPicPr>
          <p:nvPr/>
        </p:nvPicPr>
        <p:blipFill>
          <a:blip r:embed="rId2" cstate="print"/>
          <a:stretch>
            <a:fillRect/>
          </a:stretch>
        </p:blipFill>
        <p:spPr>
          <a:xfrm>
            <a:off x="1475656" y="404664"/>
            <a:ext cx="5877272" cy="5877272"/>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1800" decel="100000" fill="hold"/>
                                        <p:tgtEl>
                                          <p:spTgt spid="2"/>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7D8DB"/>
        </a:solidFill>
        <a:effectLst/>
      </p:bgPr>
    </p:bg>
    <p:spTree>
      <p:nvGrpSpPr>
        <p:cNvPr id="1" name=""/>
        <p:cNvGrpSpPr/>
        <p:nvPr/>
      </p:nvGrpSpPr>
      <p:grpSpPr>
        <a:xfrm>
          <a:off x="0" y="0"/>
          <a:ext cx="0" cy="0"/>
          <a:chOff x="0" y="0"/>
          <a:chExt cx="0" cy="0"/>
        </a:xfrm>
      </p:grpSpPr>
      <p:pic>
        <p:nvPicPr>
          <p:cNvPr id="2" name="Image 1" descr="David Michel Photographies 4.jpg"/>
          <p:cNvPicPr>
            <a:picLocks noChangeAspect="1"/>
          </p:cNvPicPr>
          <p:nvPr/>
        </p:nvPicPr>
        <p:blipFill>
          <a:blip r:embed="rId2" cstate="print"/>
          <a:stretch>
            <a:fillRect/>
          </a:stretch>
        </p:blipFill>
        <p:spPr>
          <a:xfrm>
            <a:off x="683568" y="620688"/>
            <a:ext cx="7943243" cy="5328592"/>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8CCEA"/>
        </a:solidFill>
        <a:effectLst/>
      </p:bgPr>
    </p:bg>
    <p:spTree>
      <p:nvGrpSpPr>
        <p:cNvPr id="1" name=""/>
        <p:cNvGrpSpPr/>
        <p:nvPr/>
      </p:nvGrpSpPr>
      <p:grpSpPr>
        <a:xfrm>
          <a:off x="0" y="0"/>
          <a:ext cx="0" cy="0"/>
          <a:chOff x="0" y="0"/>
          <a:chExt cx="0" cy="0"/>
        </a:xfrm>
      </p:grpSpPr>
      <p:pic>
        <p:nvPicPr>
          <p:cNvPr id="2" name="Image 1" descr="Nicolas Rottiers  Photographie 5.jpg"/>
          <p:cNvPicPr>
            <a:picLocks noChangeAspect="1"/>
          </p:cNvPicPr>
          <p:nvPr/>
        </p:nvPicPr>
        <p:blipFill>
          <a:blip r:embed="rId2" cstate="print"/>
          <a:stretch>
            <a:fillRect/>
          </a:stretch>
        </p:blipFill>
        <p:spPr>
          <a:xfrm>
            <a:off x="611560" y="764704"/>
            <a:ext cx="7894415" cy="530406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183940"/>
        </a:solidFill>
        <a:effectLst/>
      </p:bgPr>
    </p:bg>
    <p:spTree>
      <p:nvGrpSpPr>
        <p:cNvPr id="1" name=""/>
        <p:cNvGrpSpPr/>
        <p:nvPr/>
      </p:nvGrpSpPr>
      <p:grpSpPr>
        <a:xfrm>
          <a:off x="0" y="0"/>
          <a:ext cx="0" cy="0"/>
          <a:chOff x="0" y="0"/>
          <a:chExt cx="0" cy="0"/>
        </a:xfrm>
      </p:grpSpPr>
      <p:pic>
        <p:nvPicPr>
          <p:cNvPr id="2" name="Image 1" descr="David Keochkerian photographie 3.jpg"/>
          <p:cNvPicPr>
            <a:picLocks noChangeAspect="1"/>
          </p:cNvPicPr>
          <p:nvPr/>
        </p:nvPicPr>
        <p:blipFill>
          <a:blip r:embed="rId2" cstate="print"/>
          <a:stretch>
            <a:fillRect/>
          </a:stretch>
        </p:blipFill>
        <p:spPr>
          <a:xfrm>
            <a:off x="762000" y="895350"/>
            <a:ext cx="7620000" cy="5067300"/>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05"/>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 calcmode="lin" valueType="num">
                                      <p:cBhvr>
                                        <p:cTn id="9" dur="2000" fill="hold"/>
                                        <p:tgtEl>
                                          <p:spTgt spid="2"/>
                                        </p:tgtEl>
                                        <p:attrNameLst>
                                          <p:attrName>ppt_x</p:attrName>
                                        </p:attrNameLst>
                                      </p:cBhvr>
                                      <p:tavLst>
                                        <p:tav tm="0">
                                          <p:val>
                                            <p:strVal val="#ppt_x-.2"/>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animEffect transition="in" filter="fad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85A6E7"/>
        </a:solidFill>
        <a:effectLst/>
      </p:bgPr>
    </p:bg>
    <p:spTree>
      <p:nvGrpSpPr>
        <p:cNvPr id="1" name=""/>
        <p:cNvGrpSpPr/>
        <p:nvPr/>
      </p:nvGrpSpPr>
      <p:grpSpPr>
        <a:xfrm>
          <a:off x="0" y="0"/>
          <a:ext cx="0" cy="0"/>
          <a:chOff x="0" y="0"/>
          <a:chExt cx="0" cy="0"/>
        </a:xfrm>
      </p:grpSpPr>
      <p:pic>
        <p:nvPicPr>
          <p:cNvPr id="2" name="Image 1" descr="S.D.G Photographie 5.jpg"/>
          <p:cNvPicPr>
            <a:picLocks noChangeAspect="1"/>
          </p:cNvPicPr>
          <p:nvPr/>
        </p:nvPicPr>
        <p:blipFill>
          <a:blip r:embed="rId2" cstate="print"/>
          <a:stretch>
            <a:fillRect/>
          </a:stretch>
        </p:blipFill>
        <p:spPr>
          <a:xfrm>
            <a:off x="1763688" y="548680"/>
            <a:ext cx="5688632" cy="5688632"/>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2" name="Image 1" descr="David Michel Photographies 5.jpg"/>
          <p:cNvPicPr>
            <a:picLocks noChangeAspect="1"/>
          </p:cNvPicPr>
          <p:nvPr/>
        </p:nvPicPr>
        <p:blipFill>
          <a:blip r:embed="rId2" cstate="print"/>
          <a:stretch>
            <a:fillRect/>
          </a:stretch>
        </p:blipFill>
        <p:spPr>
          <a:xfrm>
            <a:off x="971600" y="980728"/>
            <a:ext cx="7251527" cy="4864566"/>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2"/>
                                        </p:tgtEl>
                                        <p:attrNameLst>
                                          <p:attrName>ppt_x</p:attrName>
                                          <p:attrName>ppt_y</p:attrName>
                                        </p:attrNameLst>
                                      </p:cBhvr>
                                    </p:animMotion>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718397"/>
        </a:solidFill>
        <a:effectLst/>
      </p:bgPr>
    </p:bg>
    <p:spTree>
      <p:nvGrpSpPr>
        <p:cNvPr id="1" name=""/>
        <p:cNvGrpSpPr/>
        <p:nvPr/>
      </p:nvGrpSpPr>
      <p:grpSpPr>
        <a:xfrm>
          <a:off x="0" y="0"/>
          <a:ext cx="0" cy="0"/>
          <a:chOff x="0" y="0"/>
          <a:chExt cx="0" cy="0"/>
        </a:xfrm>
      </p:grpSpPr>
      <p:pic>
        <p:nvPicPr>
          <p:cNvPr id="2" name="Image 1" descr="Nicolas Rottiers  Photographie 6.jpg"/>
          <p:cNvPicPr>
            <a:picLocks noChangeAspect="1"/>
          </p:cNvPicPr>
          <p:nvPr/>
        </p:nvPicPr>
        <p:blipFill>
          <a:blip r:embed="rId2" cstate="print"/>
          <a:stretch>
            <a:fillRect/>
          </a:stretch>
        </p:blipFill>
        <p:spPr>
          <a:xfrm>
            <a:off x="827584" y="836712"/>
            <a:ext cx="7684892" cy="5155282"/>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8BB6A"/>
        </a:solidFill>
        <a:effectLst/>
      </p:bgPr>
    </p:bg>
    <p:spTree>
      <p:nvGrpSpPr>
        <p:cNvPr id="1" name=""/>
        <p:cNvGrpSpPr/>
        <p:nvPr/>
      </p:nvGrpSpPr>
      <p:grpSpPr>
        <a:xfrm>
          <a:off x="0" y="0"/>
          <a:ext cx="0" cy="0"/>
          <a:chOff x="0" y="0"/>
          <a:chExt cx="0" cy="0"/>
        </a:xfrm>
      </p:grpSpPr>
      <p:pic>
        <p:nvPicPr>
          <p:cNvPr id="2" name="Image 1" descr="David Keochkerian photographie 6.jpg"/>
          <p:cNvPicPr>
            <a:picLocks noChangeAspect="1"/>
          </p:cNvPicPr>
          <p:nvPr/>
        </p:nvPicPr>
        <p:blipFill>
          <a:blip r:embed="rId2" cstate="print"/>
          <a:stretch>
            <a:fillRect/>
          </a:stretch>
        </p:blipFill>
        <p:spPr>
          <a:xfrm>
            <a:off x="611560" y="764704"/>
            <a:ext cx="7768531" cy="5165377"/>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B5C9D9"/>
        </a:solidFill>
        <a:effectLst/>
      </p:bgPr>
    </p:bg>
    <p:spTree>
      <p:nvGrpSpPr>
        <p:cNvPr id="1" name=""/>
        <p:cNvGrpSpPr/>
        <p:nvPr/>
      </p:nvGrpSpPr>
      <p:grpSpPr>
        <a:xfrm>
          <a:off x="0" y="0"/>
          <a:ext cx="0" cy="0"/>
          <a:chOff x="0" y="0"/>
          <a:chExt cx="0" cy="0"/>
        </a:xfrm>
      </p:grpSpPr>
      <p:pic>
        <p:nvPicPr>
          <p:cNvPr id="2" name="Image 1" descr="S.D.G Photographie 6.jpg"/>
          <p:cNvPicPr>
            <a:picLocks noChangeAspect="1"/>
          </p:cNvPicPr>
          <p:nvPr/>
        </p:nvPicPr>
        <p:blipFill>
          <a:blip r:embed="rId2" cstate="print"/>
          <a:stretch>
            <a:fillRect/>
          </a:stretch>
        </p:blipFill>
        <p:spPr>
          <a:xfrm>
            <a:off x="1475656" y="404664"/>
            <a:ext cx="6021288" cy="602128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5A7680"/>
        </a:solidFill>
        <a:effectLst/>
      </p:bgPr>
    </p:bg>
    <p:spTree>
      <p:nvGrpSpPr>
        <p:cNvPr id="1" name=""/>
        <p:cNvGrpSpPr/>
        <p:nvPr/>
      </p:nvGrpSpPr>
      <p:grpSpPr>
        <a:xfrm>
          <a:off x="0" y="0"/>
          <a:ext cx="0" cy="0"/>
          <a:chOff x="0" y="0"/>
          <a:chExt cx="0" cy="0"/>
        </a:xfrm>
      </p:grpSpPr>
      <p:pic>
        <p:nvPicPr>
          <p:cNvPr id="2" name="Image 1" descr="David Michel Photographies 2.jpg"/>
          <p:cNvPicPr>
            <a:picLocks noChangeAspect="1"/>
          </p:cNvPicPr>
          <p:nvPr/>
        </p:nvPicPr>
        <p:blipFill>
          <a:blip r:embed="rId2" cstate="print"/>
          <a:stretch>
            <a:fillRect/>
          </a:stretch>
        </p:blipFill>
        <p:spPr>
          <a:xfrm>
            <a:off x="467544" y="620688"/>
            <a:ext cx="8157925" cy="547260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8DDEA"/>
        </a:solidFill>
        <a:effectLst/>
      </p:bgPr>
    </p:bg>
    <p:spTree>
      <p:nvGrpSpPr>
        <p:cNvPr id="1" name=""/>
        <p:cNvGrpSpPr/>
        <p:nvPr/>
      </p:nvGrpSpPr>
      <p:grpSpPr>
        <a:xfrm>
          <a:off x="0" y="0"/>
          <a:ext cx="0" cy="0"/>
          <a:chOff x="0" y="0"/>
          <a:chExt cx="0" cy="0"/>
        </a:xfrm>
      </p:grpSpPr>
      <p:pic>
        <p:nvPicPr>
          <p:cNvPr id="2" name="Image 1" descr="Nicolas Rottiers  Photographie 1.jpg"/>
          <p:cNvPicPr>
            <a:picLocks noChangeAspect="1"/>
          </p:cNvPicPr>
          <p:nvPr/>
        </p:nvPicPr>
        <p:blipFill>
          <a:blip r:embed="rId2" cstate="print"/>
          <a:stretch>
            <a:fillRect/>
          </a:stretch>
        </p:blipFill>
        <p:spPr>
          <a:xfrm>
            <a:off x="683568" y="620688"/>
            <a:ext cx="8022991" cy="535701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8C8CAE"/>
        </a:solidFill>
        <a:effectLst/>
      </p:bgPr>
    </p:bg>
    <p:spTree>
      <p:nvGrpSpPr>
        <p:cNvPr id="1" name=""/>
        <p:cNvGrpSpPr/>
        <p:nvPr/>
      </p:nvGrpSpPr>
      <p:grpSpPr>
        <a:xfrm>
          <a:off x="0" y="0"/>
          <a:ext cx="0" cy="0"/>
          <a:chOff x="0" y="0"/>
          <a:chExt cx="0" cy="0"/>
        </a:xfrm>
      </p:grpSpPr>
      <p:pic>
        <p:nvPicPr>
          <p:cNvPr id="2" name="Image 1" descr="David Keochkerian photographie 7.jpg"/>
          <p:cNvPicPr>
            <a:picLocks noChangeAspect="1"/>
          </p:cNvPicPr>
          <p:nvPr/>
        </p:nvPicPr>
        <p:blipFill>
          <a:blip r:embed="rId2" cstate="print"/>
          <a:stretch>
            <a:fillRect/>
          </a:stretch>
        </p:blipFill>
        <p:spPr>
          <a:xfrm>
            <a:off x="2483768" y="404664"/>
            <a:ext cx="4082161" cy="6134079"/>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63F2D"/>
        </a:solidFill>
        <a:effectLst/>
      </p:bgPr>
    </p:bg>
    <p:spTree>
      <p:nvGrpSpPr>
        <p:cNvPr id="1" name=""/>
        <p:cNvGrpSpPr/>
        <p:nvPr/>
      </p:nvGrpSpPr>
      <p:grpSpPr>
        <a:xfrm>
          <a:off x="0" y="0"/>
          <a:ext cx="0" cy="0"/>
          <a:chOff x="0" y="0"/>
          <a:chExt cx="0" cy="0"/>
        </a:xfrm>
      </p:grpSpPr>
      <p:pic>
        <p:nvPicPr>
          <p:cNvPr id="2" name="Image 1" descr="S.D.G Photographie 7.jpg"/>
          <p:cNvPicPr>
            <a:picLocks noChangeAspect="1"/>
          </p:cNvPicPr>
          <p:nvPr/>
        </p:nvPicPr>
        <p:blipFill>
          <a:blip r:embed="rId2" cstate="print"/>
          <a:stretch>
            <a:fillRect/>
          </a:stretch>
        </p:blipFill>
        <p:spPr>
          <a:xfrm>
            <a:off x="827584" y="980728"/>
            <a:ext cx="7461448" cy="4974299"/>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1200" fill="hold">
                                          <p:stCondLst>
                                            <p:cond delay="0"/>
                                          </p:stCondLst>
                                        </p:cTn>
                                        <p:tgtEl>
                                          <p:spTgt spid="2"/>
                                        </p:tgtEl>
                                        <p:attrNameLst>
                                          <p:attrName>ppt_x</p:attrName>
                                        </p:attrNameLst>
                                      </p:cBhvr>
                                    </p:anim>
                                    <p:anim from="0" to="-1.0" calcmode="lin" valueType="num">
                                      <p:cBhvr>
                                        <p:cTn id="8" dur="400" decel="50000" autoRev="1" fill="hold">
                                          <p:stCondLst>
                                            <p:cond delay="1200"/>
                                          </p:stCondLst>
                                        </p:cTn>
                                        <p:tgtEl>
                                          <p:spTgt spid="2"/>
                                        </p:tgtEl>
                                        <p:attrNameLst>
                                          <p:attrName>xshear</p:attrName>
                                        </p:attrNameLst>
                                      </p:cBhvr>
                                    </p:anim>
                                    <p:animScale>
                                      <p:cBhvr>
                                        <p:cTn id="9" dur="400" decel="100000" autoRev="1" fill="hold">
                                          <p:stCondLst>
                                            <p:cond delay="1200"/>
                                          </p:stCondLst>
                                        </p:cTn>
                                        <p:tgtEl>
                                          <p:spTgt spid="2"/>
                                        </p:tgtEl>
                                      </p:cBhvr>
                                      <p:from x="100000" y="100000"/>
                                      <p:to x="80000" y="100000"/>
                                    </p:animScale>
                                    <p:anim by="(#ppt_h/3+#ppt_w*0.1)" calcmode="lin" valueType="num">
                                      <p:cBhvr additive="sum">
                                        <p:cTn id="10" dur="400" decel="100000" autoRev="1" fill="hold">
                                          <p:stCondLst>
                                            <p:cond delay="1200"/>
                                          </p:stCondLst>
                                        </p:cTn>
                                        <p:tgtEl>
                                          <p:spTgt spid="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8AA4C4"/>
        </a:solidFill>
        <a:effectLst/>
      </p:bgPr>
    </p:bg>
    <p:spTree>
      <p:nvGrpSpPr>
        <p:cNvPr id="1" name=""/>
        <p:cNvGrpSpPr/>
        <p:nvPr/>
      </p:nvGrpSpPr>
      <p:grpSpPr>
        <a:xfrm>
          <a:off x="0" y="0"/>
          <a:ext cx="0" cy="0"/>
          <a:chOff x="0" y="0"/>
          <a:chExt cx="0" cy="0"/>
        </a:xfrm>
      </p:grpSpPr>
      <p:pic>
        <p:nvPicPr>
          <p:cNvPr id="3" name="Image 2" descr="David Michel Photographies.jpg"/>
          <p:cNvPicPr>
            <a:picLocks noChangeAspect="1"/>
          </p:cNvPicPr>
          <p:nvPr/>
        </p:nvPicPr>
        <p:blipFill>
          <a:blip r:embed="rId2" cstate="print"/>
          <a:stretch>
            <a:fillRect/>
          </a:stretch>
        </p:blipFill>
        <p:spPr>
          <a:xfrm>
            <a:off x="762000" y="890587"/>
            <a:ext cx="7620000" cy="5076825"/>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72B1FE"/>
        </a:solidFill>
        <a:effectLst/>
      </p:bgPr>
    </p:bg>
    <p:spTree>
      <p:nvGrpSpPr>
        <p:cNvPr id="1" name=""/>
        <p:cNvGrpSpPr/>
        <p:nvPr/>
      </p:nvGrpSpPr>
      <p:grpSpPr>
        <a:xfrm>
          <a:off x="0" y="0"/>
          <a:ext cx="0" cy="0"/>
          <a:chOff x="0" y="0"/>
          <a:chExt cx="0" cy="0"/>
        </a:xfrm>
      </p:grpSpPr>
      <p:pic>
        <p:nvPicPr>
          <p:cNvPr id="2" name="Image 1" descr="Nicolas Rottiers  Photographie 7.jpg"/>
          <p:cNvPicPr>
            <a:picLocks noChangeAspect="1"/>
          </p:cNvPicPr>
          <p:nvPr/>
        </p:nvPicPr>
        <p:blipFill>
          <a:blip r:embed="rId2" cstate="print"/>
          <a:stretch>
            <a:fillRect/>
          </a:stretch>
        </p:blipFill>
        <p:spPr>
          <a:xfrm>
            <a:off x="1403648" y="620688"/>
            <a:ext cx="6127576" cy="5557371"/>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8EB2C4"/>
        </a:solidFill>
        <a:effectLst/>
      </p:bgPr>
    </p:bg>
    <p:spTree>
      <p:nvGrpSpPr>
        <p:cNvPr id="1" name=""/>
        <p:cNvGrpSpPr/>
        <p:nvPr/>
      </p:nvGrpSpPr>
      <p:grpSpPr>
        <a:xfrm>
          <a:off x="0" y="0"/>
          <a:ext cx="0" cy="0"/>
          <a:chOff x="0" y="0"/>
          <a:chExt cx="0" cy="0"/>
        </a:xfrm>
      </p:grpSpPr>
      <p:pic>
        <p:nvPicPr>
          <p:cNvPr id="2" name="Image 1" descr="David Keochkerian photographie 8.jpg"/>
          <p:cNvPicPr>
            <a:picLocks noChangeAspect="1"/>
          </p:cNvPicPr>
          <p:nvPr/>
        </p:nvPicPr>
        <p:blipFill>
          <a:blip r:embed="rId2" cstate="print"/>
          <a:stretch>
            <a:fillRect/>
          </a:stretch>
        </p:blipFill>
        <p:spPr>
          <a:xfrm>
            <a:off x="539552" y="692696"/>
            <a:ext cx="8065327" cy="5405214"/>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B788F"/>
        </a:solidFill>
        <a:effectLst/>
      </p:bgPr>
    </p:bg>
    <p:spTree>
      <p:nvGrpSpPr>
        <p:cNvPr id="1" name=""/>
        <p:cNvGrpSpPr/>
        <p:nvPr/>
      </p:nvGrpSpPr>
      <p:grpSpPr>
        <a:xfrm>
          <a:off x="0" y="0"/>
          <a:ext cx="0" cy="0"/>
          <a:chOff x="0" y="0"/>
          <a:chExt cx="0" cy="0"/>
        </a:xfrm>
      </p:grpSpPr>
      <p:pic>
        <p:nvPicPr>
          <p:cNvPr id="2" name="Image 1" descr="S.D.G Photographie 8.jpg"/>
          <p:cNvPicPr>
            <a:picLocks noChangeAspect="1"/>
          </p:cNvPicPr>
          <p:nvPr/>
        </p:nvPicPr>
        <p:blipFill>
          <a:blip r:embed="rId2" cstate="print"/>
          <a:stretch>
            <a:fillRect/>
          </a:stretch>
        </p:blipFill>
        <p:spPr>
          <a:xfrm>
            <a:off x="755576" y="836712"/>
            <a:ext cx="7641468" cy="5094312"/>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1E0E7"/>
        </a:solidFill>
        <a:effectLst/>
      </p:bgPr>
    </p:bg>
    <p:spTree>
      <p:nvGrpSpPr>
        <p:cNvPr id="1" name=""/>
        <p:cNvGrpSpPr/>
        <p:nvPr/>
      </p:nvGrpSpPr>
      <p:grpSpPr>
        <a:xfrm>
          <a:off x="0" y="0"/>
          <a:ext cx="0" cy="0"/>
          <a:chOff x="0" y="0"/>
          <a:chExt cx="0" cy="0"/>
        </a:xfrm>
      </p:grpSpPr>
      <p:pic>
        <p:nvPicPr>
          <p:cNvPr id="2" name="Image 1" descr="David Michel Photographies 8.jpg"/>
          <p:cNvPicPr>
            <a:picLocks noChangeAspect="1"/>
          </p:cNvPicPr>
          <p:nvPr/>
        </p:nvPicPr>
        <p:blipFill>
          <a:blip r:embed="rId2" cstate="print"/>
          <a:stretch>
            <a:fillRect/>
          </a:stretch>
        </p:blipFill>
        <p:spPr>
          <a:xfrm>
            <a:off x="2555776" y="476672"/>
            <a:ext cx="4014192" cy="6021288"/>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600" decel="100000"/>
                                        <p:tgtEl>
                                          <p:spTgt spid="2"/>
                                        </p:tgtEl>
                                      </p:cBhvr>
                                    </p:animEffect>
                                    <p:anim calcmode="lin" valueType="num">
                                      <p:cBhvr>
                                        <p:cTn id="8" dur="1600" decel="100000" fill="hold"/>
                                        <p:tgtEl>
                                          <p:spTgt spid="2"/>
                                        </p:tgtEl>
                                        <p:attrNameLst>
                                          <p:attrName>style.rotation</p:attrName>
                                        </p:attrNameLst>
                                      </p:cBhvr>
                                      <p:tavLst>
                                        <p:tav tm="0">
                                          <p:val>
                                            <p:fltVal val="-90"/>
                                          </p:val>
                                        </p:tav>
                                        <p:tav tm="100000">
                                          <p:val>
                                            <p:fltVal val="0"/>
                                          </p:val>
                                        </p:tav>
                                      </p:tavLst>
                                    </p:anim>
                                    <p:anim calcmode="lin" valueType="num">
                                      <p:cBhvr>
                                        <p:cTn id="9" dur="1600" decel="100000" fill="hold"/>
                                        <p:tgtEl>
                                          <p:spTgt spid="2"/>
                                        </p:tgtEl>
                                        <p:attrNameLst>
                                          <p:attrName>ppt_x</p:attrName>
                                        </p:attrNameLst>
                                      </p:cBhvr>
                                      <p:tavLst>
                                        <p:tav tm="0">
                                          <p:val>
                                            <p:strVal val="#ppt_x+0.4"/>
                                          </p:val>
                                        </p:tav>
                                        <p:tav tm="100000">
                                          <p:val>
                                            <p:strVal val="#ppt_x-0.05"/>
                                          </p:val>
                                        </p:tav>
                                      </p:tavLst>
                                    </p:anim>
                                    <p:anim calcmode="lin" valueType="num">
                                      <p:cBhvr>
                                        <p:cTn id="10" dur="1600" decel="100000" fill="hold"/>
                                        <p:tgtEl>
                                          <p:spTgt spid="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5EC1CE"/>
        </a:solidFill>
        <a:effectLst/>
      </p:bgPr>
    </p:bg>
    <p:spTree>
      <p:nvGrpSpPr>
        <p:cNvPr id="1" name=""/>
        <p:cNvGrpSpPr/>
        <p:nvPr/>
      </p:nvGrpSpPr>
      <p:grpSpPr>
        <a:xfrm>
          <a:off x="0" y="0"/>
          <a:ext cx="0" cy="0"/>
          <a:chOff x="0" y="0"/>
          <a:chExt cx="0" cy="0"/>
        </a:xfrm>
      </p:grpSpPr>
      <p:pic>
        <p:nvPicPr>
          <p:cNvPr id="2" name="Image 1" descr="Nicolas Rottiers  Photographie 8.jpg"/>
          <p:cNvPicPr>
            <a:picLocks noChangeAspect="1"/>
          </p:cNvPicPr>
          <p:nvPr/>
        </p:nvPicPr>
        <p:blipFill>
          <a:blip r:embed="rId2" cstate="print"/>
          <a:stretch>
            <a:fillRect/>
          </a:stretch>
        </p:blipFill>
        <p:spPr>
          <a:xfrm>
            <a:off x="467544" y="548680"/>
            <a:ext cx="8149383" cy="5577234"/>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A4C1D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79512" y="116632"/>
            <a:ext cx="8686800" cy="6741368"/>
          </a:xfrm>
        </p:spPr>
        <p:txBody>
          <a:bodyPr>
            <a:normAutofit/>
          </a:bodyPr>
          <a:lstStyle/>
          <a:p>
            <a:r>
              <a:rPr lang="fr-FR" sz="1600" dirty="0" smtClean="0">
                <a:solidFill>
                  <a:schemeClr val="tx2">
                    <a:lumMod val="75000"/>
                  </a:schemeClr>
                </a:solidFill>
                <a:latin typeface="Wide Latin" pitchFamily="18" charset="0"/>
              </a:rPr>
              <a:t>Et si les photos vous </a:t>
            </a:r>
            <a:r>
              <a:rPr lang="fr-FR" sz="1600" dirty="0" smtClean="0">
                <a:solidFill>
                  <a:schemeClr val="tx2">
                    <a:lumMod val="75000"/>
                  </a:schemeClr>
                </a:solidFill>
                <a:latin typeface="Wide Latin" pitchFamily="18" charset="0"/>
              </a:rPr>
              <a:t>on plu</a:t>
            </a:r>
            <a:r>
              <a:rPr lang="fr-FR" sz="1600" dirty="0" smtClean="0">
                <a:solidFill>
                  <a:schemeClr val="tx2">
                    <a:lumMod val="75000"/>
                  </a:schemeClr>
                </a:solidFill>
                <a:latin typeface="Wide Latin" pitchFamily="18" charset="0"/>
              </a:rPr>
              <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voilà où </a:t>
            </a:r>
            <a:r>
              <a:rPr lang="fr-FR" sz="1600" dirty="0" smtClean="0">
                <a:solidFill>
                  <a:schemeClr val="tx2">
                    <a:lumMod val="75000"/>
                  </a:schemeClr>
                </a:solidFill>
                <a:latin typeface="Wide Latin" pitchFamily="18" charset="0"/>
              </a:rPr>
              <a:t>les retrouver pour voir d’autre photos</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on commence par </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
            </a:r>
            <a:br>
              <a:rPr lang="fr-FR" sz="1600" dirty="0" smtClean="0">
                <a:solidFill>
                  <a:schemeClr val="tx2">
                    <a:lumMod val="75000"/>
                  </a:schemeClr>
                </a:solidFill>
                <a:latin typeface="Wide Latin" pitchFamily="18" charset="0"/>
              </a:rPr>
            </a:br>
            <a:r>
              <a:rPr lang="fr-FR" sz="1600" dirty="0" smtClean="0">
                <a:solidFill>
                  <a:schemeClr val="tx2">
                    <a:lumMod val="75000"/>
                  </a:schemeClr>
                </a:solidFill>
                <a:latin typeface="Wide Latin" pitchFamily="18" charset="0"/>
              </a:rPr>
              <a:t/>
            </a:r>
            <a:br>
              <a:rPr lang="fr-FR" sz="1600" dirty="0" smtClean="0">
                <a:solidFill>
                  <a:schemeClr val="tx2">
                    <a:lumMod val="75000"/>
                  </a:schemeClr>
                </a:solidFill>
                <a:latin typeface="Wide Latin" pitchFamily="18" charset="0"/>
              </a:rPr>
            </a:br>
            <a:r>
              <a:rPr lang="fr-FR" sz="1600" dirty="0" err="1" smtClean="0">
                <a:solidFill>
                  <a:schemeClr val="tx2">
                    <a:lumMod val="75000"/>
                  </a:schemeClr>
                </a:solidFill>
                <a:latin typeface="Wide Latin" pitchFamily="18" charset="0"/>
              </a:rPr>
              <a:t>david</a:t>
            </a:r>
            <a:r>
              <a:rPr lang="fr-FR" sz="1600" dirty="0" smtClean="0">
                <a:solidFill>
                  <a:schemeClr val="tx2">
                    <a:lumMod val="75000"/>
                  </a:schemeClr>
                </a:solidFill>
                <a:latin typeface="Wide Latin" pitchFamily="18" charset="0"/>
              </a:rPr>
              <a:t> </a:t>
            </a:r>
            <a:r>
              <a:rPr lang="fr-FR" sz="1600" dirty="0" err="1" smtClean="0">
                <a:solidFill>
                  <a:schemeClr val="tx2">
                    <a:lumMod val="75000"/>
                  </a:schemeClr>
                </a:solidFill>
                <a:latin typeface="Wide Latin" pitchFamily="18" charset="0"/>
              </a:rPr>
              <a:t>keochkerian</a:t>
            </a: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hlinkClick r:id="rId2"/>
              </a:rPr>
              <a:t>http://www.facebook.com/dkeochkerian?filter=1</a:t>
            </a: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latin typeface="Wide Latin" pitchFamily="18" charset="0"/>
                <a:hlinkClick r:id="rId3"/>
              </a:rPr>
              <a:t>http://davidkeochkerian.darqroom.com/images</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dirty="0" err="1" smtClean="0">
                <a:latin typeface="Wide Latin" pitchFamily="18" charset="0"/>
                <a:hlinkClick r:id="rId4" action="ppaction://hlinkfile"/>
              </a:rPr>
              <a:t>Flickr</a:t>
            </a:r>
            <a:r>
              <a:rPr lang="fr-FR" sz="1200" dirty="0" smtClean="0">
                <a:latin typeface="Wide Latin" pitchFamily="18" charset="0"/>
                <a:hlinkClick r:id="rId4" action="ppaction://hlinkfile"/>
              </a:rPr>
              <a:t>:  </a:t>
            </a:r>
            <a:r>
              <a:rPr lang="fr-FR" sz="1200" i="1" dirty="0" err="1" smtClean="0">
                <a:latin typeface="Wide Latin" pitchFamily="18" charset="0"/>
                <a:hlinkClick r:id="rId4" action="ppaction://hlinkfile"/>
              </a:rPr>
              <a:t>David</a:t>
            </a:r>
            <a:r>
              <a:rPr lang="fr-FR" sz="1200" dirty="0" err="1" smtClean="0">
                <a:latin typeface="Wide Latin" pitchFamily="18" charset="0"/>
                <a:hlinkClick r:id="rId4" action="ppaction://hlinkfile"/>
              </a:rPr>
              <a:t>.</a:t>
            </a:r>
            <a:r>
              <a:rPr lang="fr-FR" sz="1200" i="1" dirty="0" err="1" smtClean="0">
                <a:latin typeface="Wide Latin" pitchFamily="18" charset="0"/>
                <a:hlinkClick r:id="rId4" action="ppaction://hlinkfile"/>
              </a:rPr>
              <a:t>Keochkerian</a:t>
            </a:r>
            <a:r>
              <a:rPr lang="fr-FR" sz="1200" dirty="0" smtClean="0">
                <a:latin typeface="Wide Latin" pitchFamily="18" charset="0"/>
                <a:hlinkClick r:id="rId4" action="ppaction://hlinkfile"/>
              </a:rPr>
              <a:t> 's </a:t>
            </a:r>
            <a:r>
              <a:rPr lang="fr-FR" sz="1200" dirty="0" err="1" smtClean="0">
                <a:latin typeface="Wide Latin" pitchFamily="18" charset="0"/>
                <a:hlinkClick r:id="rId4" action="ppaction://hlinkfile"/>
              </a:rPr>
              <a:t>Photostream</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hlinkClick r:id="rId5" action="ppaction://hlinkfile"/>
              </a:rPr>
              <a:t>500px / </a:t>
            </a:r>
            <a:r>
              <a:rPr lang="fr-FR" sz="1200" i="1" dirty="0" smtClean="0">
                <a:latin typeface="Wide Latin" pitchFamily="18" charset="0"/>
                <a:hlinkClick r:id="rId5" action="ppaction://hlinkfile"/>
              </a:rPr>
              <a:t>David </a:t>
            </a:r>
            <a:r>
              <a:rPr lang="fr-FR" sz="1200" i="1" dirty="0" err="1" smtClean="0">
                <a:latin typeface="Wide Latin" pitchFamily="18" charset="0"/>
                <a:hlinkClick r:id="rId5" action="ppaction://hlinkfile"/>
              </a:rPr>
              <a:t>Keochkerian</a:t>
            </a:r>
            <a:r>
              <a:rPr lang="fr-FR" sz="1200" dirty="0" smtClean="0">
                <a:latin typeface="Wide Latin" pitchFamily="18" charset="0"/>
                <a:hlinkClick r:id="rId5" action="ppaction://hlinkfile"/>
              </a:rPr>
              <a:t> / Photos</a:t>
            </a: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t>
            </a:r>
            <a:r>
              <a:rPr lang="fr-FR" sz="1600" dirty="0" smtClean="0">
                <a:solidFill>
                  <a:schemeClr val="tx2">
                    <a:lumMod val="75000"/>
                  </a:schemeClr>
                </a:solidFill>
                <a:latin typeface="Wide Latin" pitchFamily="18" charset="0"/>
              </a:rPr>
              <a:t>S.D.G Photographie</a:t>
            </a: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dirty="0" smtClean="0">
                <a:solidFill>
                  <a:schemeClr val="tx2">
                    <a:lumMod val="75000"/>
                  </a:schemeClr>
                </a:solidFill>
                <a:latin typeface="Wide Latin" pitchFamily="18" charset="0"/>
              </a:rPr>
              <a:t/>
            </a:r>
            <a:br>
              <a:rPr lang="fr-FR" sz="1200" dirty="0" smtClean="0">
                <a:solidFill>
                  <a:schemeClr val="tx2">
                    <a:lumMod val="75000"/>
                  </a:schemeClr>
                </a:solidFill>
                <a:latin typeface="Wide Latin" pitchFamily="18" charset="0"/>
              </a:rPr>
            </a:br>
            <a:r>
              <a:rPr lang="fr-FR" sz="1200" b="1" dirty="0" smtClean="0">
                <a:latin typeface="Wide Latin" pitchFamily="18" charset="0"/>
                <a:hlinkClick r:id="rId6"/>
              </a:rPr>
              <a:t> S.D.G Photographie</a:t>
            </a:r>
            <a:r>
              <a:rPr lang="fr-FR" sz="1200" b="1" dirty="0" smtClean="0">
                <a:latin typeface="Wide Latin" pitchFamily="18" charset="0"/>
              </a:rPr>
              <a:t/>
            </a:r>
            <a:br>
              <a:rPr lang="fr-FR" sz="1200" b="1" dirty="0" smtClean="0">
                <a:latin typeface="Wide Latin" pitchFamily="18" charset="0"/>
              </a:rPr>
            </a:br>
            <a:r>
              <a:rPr lang="fr-FR" sz="1200" b="1" dirty="0" smtClean="0">
                <a:latin typeface="Wide Latin" pitchFamily="18" charset="0"/>
              </a:rPr>
              <a:t/>
            </a:r>
            <a:br>
              <a:rPr lang="fr-FR" sz="1200" b="1" dirty="0" smtClean="0">
                <a:latin typeface="Wide Latin" pitchFamily="18" charset="0"/>
              </a:rPr>
            </a:br>
            <a:r>
              <a:rPr lang="fr-FR" sz="1200" i="1" dirty="0" smtClean="0">
                <a:latin typeface="Wide Latin" pitchFamily="18" charset="0"/>
                <a:hlinkClick r:id="rId7" action="ppaction://hlinkfile"/>
              </a:rPr>
              <a:t> </a:t>
            </a:r>
            <a:r>
              <a:rPr lang="fr-FR" sz="1200" i="1" dirty="0" err="1" smtClean="0">
                <a:latin typeface="Wide Latin" pitchFamily="18" charset="0"/>
                <a:hlinkClick r:id="rId7" action="ppaction://hlinkfile"/>
              </a:rPr>
              <a:t>Flickr</a:t>
            </a:r>
            <a:r>
              <a:rPr lang="fr-FR" sz="1200" dirty="0" smtClean="0">
                <a:latin typeface="Wide Latin" pitchFamily="18" charset="0"/>
                <a:hlinkClick r:id="rId7" action="ppaction://hlinkfile"/>
              </a:rPr>
              <a:t>: </a:t>
            </a:r>
            <a:r>
              <a:rPr lang="fr-FR" sz="1200" i="1" dirty="0" smtClean="0">
                <a:latin typeface="Wide Latin" pitchFamily="18" charset="0"/>
                <a:hlinkClick r:id="rId7" action="ppaction://hlinkfile"/>
              </a:rPr>
              <a:t>S.D.G</a:t>
            </a:r>
            <a:r>
              <a:rPr lang="fr-FR" sz="1200" dirty="0" smtClean="0">
                <a:latin typeface="Wide Latin" pitchFamily="18" charset="0"/>
                <a:hlinkClick r:id="rId7" action="ppaction://hlinkfile"/>
              </a:rPr>
              <a:t> </a:t>
            </a:r>
            <a:r>
              <a:rPr lang="fr-FR" sz="1200" dirty="0" err="1" smtClean="0">
                <a:latin typeface="Wide Latin" pitchFamily="18" charset="0"/>
                <a:hlinkClick r:id="rId7" action="ppaction://hlinkfile"/>
              </a:rPr>
              <a:t>Photographie's</a:t>
            </a:r>
            <a:r>
              <a:rPr lang="fr-FR" sz="1200" dirty="0" smtClean="0">
                <a:latin typeface="Wide Latin" pitchFamily="18" charset="0"/>
                <a:hlinkClick r:id="rId7" action="ppaction://hlinkfile"/>
              </a:rPr>
              <a:t> </a:t>
            </a:r>
            <a:r>
              <a:rPr lang="fr-FR" sz="1200" dirty="0" err="1" smtClean="0">
                <a:latin typeface="Wide Latin" pitchFamily="18" charset="0"/>
                <a:hlinkClick r:id="rId7" action="ppaction://hlinkfile"/>
              </a:rPr>
              <a:t>Photostream</a:t>
            </a:r>
            <a:r>
              <a:rPr lang="fr-FR" sz="1200" dirty="0" smtClean="0">
                <a:latin typeface="Wide Latin" pitchFamily="18" charset="0"/>
                <a:hlinkClick r:id="rId7" action="ppaction://hlinkfile"/>
              </a:rPr>
              <a:t> </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i="1" dirty="0" smtClean="0">
                <a:latin typeface="Wide Latin" pitchFamily="18" charset="0"/>
                <a:hlinkClick r:id="rId8" action="ppaction://hlinkfile"/>
              </a:rPr>
              <a:t> 500px</a:t>
            </a:r>
            <a:r>
              <a:rPr lang="fr-FR" sz="1200" dirty="0" smtClean="0">
                <a:latin typeface="Wide Latin" pitchFamily="18" charset="0"/>
                <a:hlinkClick r:id="rId8" action="ppaction://hlinkfile"/>
              </a:rPr>
              <a:t> / </a:t>
            </a:r>
            <a:r>
              <a:rPr lang="fr-FR" sz="1200" i="1" dirty="0" smtClean="0">
                <a:latin typeface="Wide Latin" pitchFamily="18" charset="0"/>
                <a:hlinkClick r:id="rId8" action="ppaction://hlinkfile"/>
              </a:rPr>
              <a:t>S.D.G</a:t>
            </a:r>
            <a:r>
              <a:rPr lang="fr-FR" sz="1200" dirty="0" smtClean="0">
                <a:latin typeface="Wide Latin" pitchFamily="18" charset="0"/>
                <a:hlinkClick r:id="rId8" action="ppaction://hlinkfile"/>
              </a:rPr>
              <a:t> Photographie / Photos </a:t>
            </a:r>
            <a:r>
              <a:rPr lang="fr-FR" sz="1100" dirty="0" smtClean="0"/>
              <a:t/>
            </a:r>
            <a:br>
              <a:rPr lang="fr-FR" sz="1100" dirty="0" smtClean="0"/>
            </a:br>
            <a:r>
              <a:rPr lang="fr-FR" sz="1100" dirty="0" smtClean="0"/>
              <a:t/>
            </a:r>
            <a:br>
              <a:rPr lang="fr-FR" sz="1100" dirty="0" smtClean="0"/>
            </a:br>
            <a:r>
              <a:rPr lang="fr-FR" sz="1100" dirty="0" smtClean="0"/>
              <a:t/>
            </a:r>
            <a:br>
              <a:rPr lang="fr-FR" sz="1100" dirty="0" smtClean="0"/>
            </a:br>
            <a:r>
              <a:rPr lang="fr-FR" sz="1100" dirty="0" smtClean="0">
                <a:solidFill>
                  <a:schemeClr val="tx2">
                    <a:lumMod val="75000"/>
                  </a:schemeClr>
                </a:solidFill>
                <a:latin typeface="Wide Latin" pitchFamily="18" charset="0"/>
              </a:rPr>
              <a:t> </a:t>
            </a:r>
            <a:r>
              <a:rPr lang="fr-FR" sz="1100" dirty="0" smtClean="0">
                <a:latin typeface="Wide Latin" pitchFamily="18" charset="0"/>
              </a:rPr>
              <a:t/>
            </a:r>
            <a:br>
              <a:rPr lang="fr-FR" sz="1100" dirty="0" smtClean="0">
                <a:latin typeface="Wide Latin" pitchFamily="18" charset="0"/>
              </a:rPr>
            </a:br>
            <a:r>
              <a:rPr lang="fr-FR" sz="1100" dirty="0" smtClean="0">
                <a:latin typeface="Wide Latin" pitchFamily="18" charset="0"/>
              </a:rPr>
              <a:t/>
            </a:r>
            <a:br>
              <a:rPr lang="fr-FR" sz="1100" dirty="0" smtClean="0">
                <a:latin typeface="Wide Latin" pitchFamily="18" charset="0"/>
              </a:rPr>
            </a:br>
            <a:endParaRPr lang="fr-FR" sz="1100" dirty="0">
              <a:solidFill>
                <a:schemeClr val="tx2">
                  <a:lumMod val="75000"/>
                </a:schemeClr>
              </a:solidFill>
              <a:latin typeface="Wide Latin" pitchFamily="18"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A4C1D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79512" y="116632"/>
            <a:ext cx="8686800" cy="6741368"/>
          </a:xfrm>
        </p:spPr>
        <p:txBody>
          <a:bodyPr>
            <a:normAutofit/>
          </a:bodyPr>
          <a:lstStyle/>
          <a:p>
            <a:r>
              <a:rPr lang="fr-FR" sz="1100" dirty="0" smtClean="0"/>
              <a:t/>
            </a:r>
            <a:br>
              <a:rPr lang="fr-FR" sz="1100" dirty="0" smtClean="0"/>
            </a:br>
            <a:r>
              <a:rPr lang="fr-FR" sz="1100" dirty="0" smtClean="0"/>
              <a:t/>
            </a:r>
            <a:br>
              <a:rPr lang="fr-FR" sz="1100" dirty="0" smtClean="0"/>
            </a:br>
            <a:r>
              <a:rPr lang="fr-FR" sz="1100" dirty="0" smtClean="0"/>
              <a:t/>
            </a:r>
            <a:br>
              <a:rPr lang="fr-FR" sz="1100" dirty="0" smtClean="0"/>
            </a:br>
            <a:r>
              <a:rPr lang="fr-FR" sz="1100" dirty="0" smtClean="0">
                <a:solidFill>
                  <a:schemeClr val="tx2">
                    <a:lumMod val="75000"/>
                  </a:schemeClr>
                </a:solidFill>
                <a:latin typeface="Wide Latin" pitchFamily="18" charset="0"/>
              </a:rPr>
              <a:t> </a:t>
            </a:r>
            <a:r>
              <a:rPr lang="fr-FR" sz="1600" dirty="0" smtClean="0">
                <a:solidFill>
                  <a:schemeClr val="tx2">
                    <a:lumMod val="75000"/>
                  </a:schemeClr>
                </a:solidFill>
                <a:latin typeface="Wide Latin" pitchFamily="18" charset="0"/>
              </a:rPr>
              <a:t>David Michel Photographies </a:t>
            </a:r>
            <a:r>
              <a:rPr lang="fr-FR" sz="1100" dirty="0" smtClean="0">
                <a:solidFill>
                  <a:schemeClr val="tx2">
                    <a:lumMod val="75000"/>
                  </a:schemeClr>
                </a:solidFill>
                <a:latin typeface="Wide Latin" pitchFamily="18" charset="0"/>
              </a:rPr>
              <a:t/>
            </a:r>
            <a:br>
              <a:rPr lang="fr-FR" sz="1100" dirty="0" smtClean="0">
                <a:solidFill>
                  <a:schemeClr val="tx2">
                    <a:lumMod val="75000"/>
                  </a:schemeClr>
                </a:solidFill>
                <a:latin typeface="Wide Latin" pitchFamily="18" charset="0"/>
              </a:rPr>
            </a:br>
            <a:r>
              <a:rPr lang="fr-FR" sz="1100" dirty="0" smtClean="0">
                <a:solidFill>
                  <a:schemeClr val="tx2">
                    <a:lumMod val="75000"/>
                  </a:schemeClr>
                </a:solidFill>
                <a:latin typeface="Wide Latin" pitchFamily="18" charset="0"/>
              </a:rPr>
              <a:t/>
            </a:r>
            <a:br>
              <a:rPr lang="fr-FR" sz="1100" dirty="0" smtClean="0">
                <a:solidFill>
                  <a:schemeClr val="tx2">
                    <a:lumMod val="75000"/>
                  </a:schemeClr>
                </a:solidFill>
                <a:latin typeface="Wide Latin" pitchFamily="18" charset="0"/>
              </a:rPr>
            </a:br>
            <a:r>
              <a:rPr lang="fr-FR" sz="1100" i="1" dirty="0" smtClean="0">
                <a:latin typeface="Wide Latin" pitchFamily="18" charset="0"/>
                <a:hlinkClick r:id="rId2" action="ppaction://hlinkfile"/>
              </a:rPr>
              <a:t> </a:t>
            </a:r>
            <a:r>
              <a:rPr lang="fr-FR" sz="1200" i="1" dirty="0" smtClean="0">
                <a:latin typeface="Wide Latin" pitchFamily="18" charset="0"/>
                <a:hlinkClick r:id="rId2" action="ppaction://hlinkfile"/>
              </a:rPr>
              <a:t>David Michel Photographies</a:t>
            </a:r>
            <a:r>
              <a:rPr lang="fr-FR" sz="1200" dirty="0" smtClean="0">
                <a:latin typeface="Wide Latin" pitchFamily="18" charset="0"/>
                <a:hlinkClick r:id="rId2" action="ppaction://hlinkfile"/>
              </a:rPr>
              <a:t> | </a:t>
            </a:r>
            <a:r>
              <a:rPr lang="fr-FR" sz="1200" dirty="0" err="1" smtClean="0">
                <a:latin typeface="Wide Latin" pitchFamily="18" charset="0"/>
                <a:hlinkClick r:id="rId2" action="ppaction://hlinkfile"/>
              </a:rPr>
              <a:t>Facebook</a:t>
            </a:r>
            <a:r>
              <a:rPr lang="fr-FR" sz="1200" dirty="0" smtClean="0">
                <a:latin typeface="Wide Latin" pitchFamily="18" charset="0"/>
                <a:hlinkClick r:id="rId2" action="ppaction://hlinkfile"/>
              </a:rPr>
              <a:t> </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hlinkClick r:id="rId3"/>
              </a:rPr>
              <a:t> http://www.flickr.com/photos/david06/ </a:t>
            </a:r>
            <a:r>
              <a:rPr lang="fr-FR" sz="1100" dirty="0" smtClean="0">
                <a:latin typeface="Wide Latin" pitchFamily="18" charset="0"/>
              </a:rPr>
              <a:t/>
            </a:r>
            <a:br>
              <a:rPr lang="fr-FR" sz="1100" dirty="0" smtClean="0">
                <a:latin typeface="Wide Latin" pitchFamily="18" charset="0"/>
              </a:rPr>
            </a:br>
            <a:r>
              <a:rPr lang="fr-FR" sz="1100" dirty="0" smtClean="0">
                <a:latin typeface="Wide Latin" pitchFamily="18" charset="0"/>
              </a:rPr>
              <a:t/>
            </a:r>
            <a:br>
              <a:rPr lang="fr-FR" sz="1100" dirty="0" smtClean="0">
                <a:latin typeface="Wide Latin" pitchFamily="18" charset="0"/>
              </a:rPr>
            </a:br>
            <a:r>
              <a:rPr lang="fr-FR" sz="1100" dirty="0" smtClean="0">
                <a:latin typeface="Wide Latin" pitchFamily="18" charset="0"/>
              </a:rPr>
              <a:t/>
            </a:r>
            <a:br>
              <a:rPr lang="fr-FR" sz="1100" dirty="0" smtClean="0">
                <a:latin typeface="Wide Latin" pitchFamily="18" charset="0"/>
              </a:rPr>
            </a:br>
            <a:r>
              <a:rPr lang="fr-FR" sz="1100" dirty="0" smtClean="0"/>
              <a:t/>
            </a:r>
            <a:br>
              <a:rPr lang="fr-FR" sz="1100" dirty="0" smtClean="0"/>
            </a:br>
            <a:r>
              <a:rPr lang="fr-FR" sz="1600" dirty="0" smtClean="0">
                <a:solidFill>
                  <a:schemeClr val="tx2">
                    <a:lumMod val="75000"/>
                  </a:schemeClr>
                </a:solidFill>
                <a:latin typeface="Wide Latin" pitchFamily="18" charset="0"/>
              </a:rPr>
              <a:t> Nicolas </a:t>
            </a:r>
            <a:r>
              <a:rPr lang="fr-FR" sz="1600" dirty="0" err="1" smtClean="0">
                <a:solidFill>
                  <a:schemeClr val="tx2">
                    <a:lumMod val="75000"/>
                  </a:schemeClr>
                </a:solidFill>
                <a:latin typeface="Wide Latin" pitchFamily="18" charset="0"/>
              </a:rPr>
              <a:t>Rottiers</a:t>
            </a:r>
            <a:r>
              <a:rPr lang="fr-FR" sz="1600" dirty="0" smtClean="0">
                <a:solidFill>
                  <a:schemeClr val="tx2">
                    <a:lumMod val="75000"/>
                  </a:schemeClr>
                </a:solidFill>
                <a:latin typeface="Wide Latin" pitchFamily="18" charset="0"/>
              </a:rPr>
              <a:t>  Photographie </a:t>
            </a:r>
            <a:r>
              <a:rPr lang="fr-FR" sz="1400" dirty="0" smtClean="0"/>
              <a:t/>
            </a:r>
            <a:br>
              <a:rPr lang="fr-FR" sz="1400" dirty="0" smtClean="0"/>
            </a:br>
            <a:r>
              <a:rPr lang="fr-FR" sz="1400" dirty="0" smtClean="0"/>
              <a:t/>
            </a:r>
            <a:br>
              <a:rPr lang="fr-FR" sz="1400" dirty="0" smtClean="0"/>
            </a:br>
            <a:r>
              <a:rPr lang="fr-FR" sz="1200" i="1" dirty="0" smtClean="0">
                <a:hlinkClick r:id="rId4" action="ppaction://hlinkfile"/>
              </a:rPr>
              <a:t> </a:t>
            </a:r>
            <a:r>
              <a:rPr lang="fr-FR" sz="1200" i="1" dirty="0" smtClean="0">
                <a:latin typeface="Wide Latin" pitchFamily="18" charset="0"/>
                <a:hlinkClick r:id="rId4" action="ppaction://hlinkfile"/>
              </a:rPr>
              <a:t>Nicolas </a:t>
            </a:r>
            <a:r>
              <a:rPr lang="fr-FR" sz="1200" i="1" dirty="0" err="1" smtClean="0">
                <a:latin typeface="Wide Latin" pitchFamily="18" charset="0"/>
                <a:hlinkClick r:id="rId4" action="ppaction://hlinkfile"/>
              </a:rPr>
              <a:t>Rottiers</a:t>
            </a:r>
            <a:r>
              <a:rPr lang="fr-FR" sz="1200" dirty="0" smtClean="0">
                <a:latin typeface="Wide Latin" pitchFamily="18" charset="0"/>
                <a:hlinkClick r:id="rId4" action="ppaction://hlinkfile"/>
              </a:rPr>
              <a:t> | </a:t>
            </a:r>
            <a:r>
              <a:rPr lang="fr-FR" sz="1200" i="1" dirty="0" smtClean="0">
                <a:latin typeface="Wide Latin" pitchFamily="18" charset="0"/>
                <a:hlinkClick r:id="rId4" action="ppaction://hlinkfile"/>
              </a:rPr>
              <a:t>Photographie</a:t>
            </a:r>
            <a:r>
              <a:rPr lang="fr-FR" sz="1200" dirty="0" smtClean="0">
                <a:latin typeface="Wide Latin" pitchFamily="18" charset="0"/>
                <a:hlinkClick r:id="rId4" action="ppaction://hlinkfile"/>
              </a:rPr>
              <a:t> - Journal | </a:t>
            </a:r>
            <a:r>
              <a:rPr lang="fr-FR" sz="1200" dirty="0" err="1" smtClean="0">
                <a:latin typeface="Wide Latin" pitchFamily="18" charset="0"/>
                <a:hlinkClick r:id="rId4" action="ppaction://hlinkfile"/>
              </a:rPr>
              <a:t>Facebook</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i="1" dirty="0" smtClean="0">
                <a:latin typeface="Wide Latin" pitchFamily="18" charset="0"/>
                <a:hlinkClick r:id="rId5" action="ppaction://hlinkfile"/>
              </a:rPr>
              <a:t> Nicolas </a:t>
            </a:r>
            <a:r>
              <a:rPr lang="fr-FR" sz="1200" i="1" dirty="0" err="1" smtClean="0">
                <a:latin typeface="Wide Latin" pitchFamily="18" charset="0"/>
                <a:hlinkClick r:id="rId5" action="ppaction://hlinkfile"/>
              </a:rPr>
              <a:t>Rottiers</a:t>
            </a:r>
            <a:r>
              <a:rPr lang="fr-FR" sz="1200" dirty="0" smtClean="0">
                <a:latin typeface="Wide Latin" pitchFamily="18" charset="0"/>
                <a:hlinkClick r:id="rId5" action="ppaction://hlinkfile"/>
              </a:rPr>
              <a:t> | </a:t>
            </a:r>
            <a:r>
              <a:rPr lang="fr-FR" sz="1200" dirty="0" err="1" smtClean="0">
                <a:latin typeface="Wide Latin" pitchFamily="18" charset="0"/>
                <a:hlinkClick r:id="rId5" action="ppaction://hlinkfile"/>
              </a:rPr>
              <a:t>Photography</a:t>
            </a: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rPr>
              <a:t/>
            </a:r>
            <a:br>
              <a:rPr lang="fr-FR" sz="1200" dirty="0" smtClean="0">
                <a:latin typeface="Wide Latin" pitchFamily="18" charset="0"/>
              </a:rPr>
            </a:br>
            <a:r>
              <a:rPr lang="fr-FR" sz="1200" dirty="0" smtClean="0">
                <a:latin typeface="Wide Latin" pitchFamily="18" charset="0"/>
                <a:hlinkClick r:id="rId6" action="ppaction://hlinkfile"/>
              </a:rPr>
              <a:t> 500px / </a:t>
            </a:r>
            <a:r>
              <a:rPr lang="fr-FR" sz="1200" i="1" dirty="0" smtClean="0">
                <a:latin typeface="Wide Latin" pitchFamily="18" charset="0"/>
                <a:hlinkClick r:id="rId6" action="ppaction://hlinkfile"/>
              </a:rPr>
              <a:t>Nicolas </a:t>
            </a:r>
            <a:r>
              <a:rPr lang="fr-FR" sz="1200" i="1" dirty="0" err="1" smtClean="0">
                <a:latin typeface="Wide Latin" pitchFamily="18" charset="0"/>
                <a:hlinkClick r:id="rId6" action="ppaction://hlinkfile"/>
              </a:rPr>
              <a:t>Rottiers</a:t>
            </a:r>
            <a:r>
              <a:rPr lang="fr-FR" sz="1200" dirty="0" smtClean="0">
                <a:latin typeface="Wide Latin" pitchFamily="18" charset="0"/>
                <a:hlinkClick r:id="rId6" action="ppaction://hlinkfile"/>
              </a:rPr>
              <a:t> / Photos</a:t>
            </a:r>
            <a:r>
              <a:rPr lang="fr-FR" sz="1100" dirty="0" smtClean="0">
                <a:latin typeface="Wide Latin" pitchFamily="18" charset="0"/>
              </a:rPr>
              <a:t/>
            </a:r>
            <a:br>
              <a:rPr lang="fr-FR" sz="1100" dirty="0" smtClean="0">
                <a:latin typeface="Wide Latin" pitchFamily="18" charset="0"/>
              </a:rPr>
            </a:br>
            <a:r>
              <a:rPr lang="fr-FR" sz="1100" dirty="0" smtClean="0">
                <a:latin typeface="Wide Latin" pitchFamily="18" charset="0"/>
              </a:rPr>
              <a:t/>
            </a:r>
            <a:br>
              <a:rPr lang="fr-FR" sz="1100" dirty="0" smtClean="0">
                <a:latin typeface="Wide Latin" pitchFamily="18" charset="0"/>
              </a:rPr>
            </a:br>
            <a:endParaRPr lang="fr-FR" sz="1100" dirty="0">
              <a:solidFill>
                <a:schemeClr val="tx2">
                  <a:lumMod val="75000"/>
                </a:schemeClr>
              </a:solidFill>
              <a:latin typeface="Wide Latin" pitchFamily="18" charset="0"/>
            </a:endParaRP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533</TotalTime>
  <Words>15</Words>
  <Application>Microsoft Office PowerPoint</Application>
  <PresentationFormat>Affichage à l'écran (4:3)</PresentationFormat>
  <Paragraphs>3</Paragraphs>
  <Slides>39</Slides>
  <Notes>0</Notes>
  <HiddenSlides>0</HiddenSlides>
  <MMClips>0</MMClips>
  <ScaleCrop>false</ScaleCrop>
  <HeadingPairs>
    <vt:vector size="4" baseType="variant">
      <vt:variant>
        <vt:lpstr>Thème</vt:lpstr>
      </vt:variant>
      <vt:variant>
        <vt:i4>1</vt:i4>
      </vt:variant>
      <vt:variant>
        <vt:lpstr>Titres des diapositives</vt:lpstr>
      </vt:variant>
      <vt:variant>
        <vt:i4>39</vt:i4>
      </vt:variant>
    </vt:vector>
  </HeadingPairs>
  <TitlesOfParts>
    <vt:vector size="40" baseType="lpstr">
      <vt:lpstr>Thème Office</vt:lpstr>
      <vt:lpstr>Voici de très belles photos remplies de magie  et tout plein de douceur  prises par des photographes de génie je   dirai  alors je vous les partagent avec joie  dans ce diaporama que j’ai créé  je vous souhaite un bon moment de   tendresse.</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Et si les photos vous on plu voilà où les retrouver pour voir d’autre photos   on commence par    david keochkerian  http://www.facebook.com/dkeochkerian?filter=1  http://davidkeochkerian.darqroom.com/images  Flickr:  David.Keochkerian 's Photostream  500px / David Keochkerian / Photos    S.D.G Photographie   S.D.G Photographie   Flickr: S.D.G Photographie's Photostream    500px / S.D.G Photographie / Photos       </vt:lpstr>
      <vt:lpstr>    David Michel Photographies    David Michel Photographies | Facebook    http://www.flickr.com/photos/david06/      Nicolas Rottiers  Photographie    Nicolas Rottiers | Photographie - Journal | Facebook   Nicolas Rottiers | Photography   500px / Nicolas Rottiers / Photos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 </dc:creator>
  <cp:lastModifiedBy> </cp:lastModifiedBy>
  <cp:revision>51</cp:revision>
  <dcterms:created xsi:type="dcterms:W3CDTF">2012-10-13T13:48:21Z</dcterms:created>
  <dcterms:modified xsi:type="dcterms:W3CDTF">2012-10-14T19:37:47Z</dcterms:modified>
</cp:coreProperties>
</file>