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0F55-D0E6-4E32-A0B8-0C593C61AD69}" type="datetimeFigureOut">
              <a:rPr lang="fr-FR" smtClean="0"/>
              <a:t>14/10/2012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86070-F74B-4486-8B7E-DCADF22509A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Admin</cp:lastModifiedBy>
  <cp:revision>1</cp:revision>
  <dcterms:created xsi:type="dcterms:W3CDTF">2012-10-14T17:04:47Z</dcterms:created>
  <dcterms:modified xsi:type="dcterms:W3CDTF">2012-10-14T17:09:44Z</dcterms:modified>
</cp:coreProperties>
</file>