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898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B791A-78DD-4337-B20B-D726366661A6}" type="datetimeFigureOut">
              <a:rPr lang="fr-FR" smtClean="0"/>
              <a:t>30/09/2012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6413-C5C9-43E7-8091-9306638B34D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B791A-78DD-4337-B20B-D726366661A6}" type="datetimeFigureOut">
              <a:rPr lang="fr-FR" smtClean="0"/>
              <a:t>30/09/2012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6413-C5C9-43E7-8091-9306638B34D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B791A-78DD-4337-B20B-D726366661A6}" type="datetimeFigureOut">
              <a:rPr lang="fr-FR" smtClean="0"/>
              <a:t>30/09/2012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6413-C5C9-43E7-8091-9306638B34D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B791A-78DD-4337-B20B-D726366661A6}" type="datetimeFigureOut">
              <a:rPr lang="fr-FR" smtClean="0"/>
              <a:t>30/09/2012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6413-C5C9-43E7-8091-9306638B34D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B791A-78DD-4337-B20B-D726366661A6}" type="datetimeFigureOut">
              <a:rPr lang="fr-FR" smtClean="0"/>
              <a:t>30/09/2012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6413-C5C9-43E7-8091-9306638B34D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B791A-78DD-4337-B20B-D726366661A6}" type="datetimeFigureOut">
              <a:rPr lang="fr-FR" smtClean="0"/>
              <a:t>30/09/2012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6413-C5C9-43E7-8091-9306638B34D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B791A-78DD-4337-B20B-D726366661A6}" type="datetimeFigureOut">
              <a:rPr lang="fr-FR" smtClean="0"/>
              <a:t>30/09/2012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6413-C5C9-43E7-8091-9306638B34D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B791A-78DD-4337-B20B-D726366661A6}" type="datetimeFigureOut">
              <a:rPr lang="fr-FR" smtClean="0"/>
              <a:t>30/09/2012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6413-C5C9-43E7-8091-9306638B34D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B791A-78DD-4337-B20B-D726366661A6}" type="datetimeFigureOut">
              <a:rPr lang="fr-FR" smtClean="0"/>
              <a:t>30/09/2012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6413-C5C9-43E7-8091-9306638B34D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B791A-78DD-4337-B20B-D726366661A6}" type="datetimeFigureOut">
              <a:rPr lang="fr-FR" smtClean="0"/>
              <a:t>30/09/2012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6413-C5C9-43E7-8091-9306638B34D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B791A-78DD-4337-B20B-D726366661A6}" type="datetimeFigureOut">
              <a:rPr lang="fr-FR" smtClean="0"/>
              <a:t>30/09/2012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6413-C5C9-43E7-8091-9306638B34D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B791A-78DD-4337-B20B-D726366661A6}" type="datetimeFigureOut">
              <a:rPr lang="fr-FR" smtClean="0"/>
              <a:t>30/09/2012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6413-C5C9-43E7-8091-9306638B34DE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/>
          <a:p>
            <a:r>
              <a:rPr lang="fr-FR" sz="9600" dirty="0" smtClean="0">
                <a:latin typeface="Freestyle Script" pitchFamily="66" charset="0"/>
              </a:rPr>
              <a:t>Atelier api</a:t>
            </a:r>
            <a:endParaRPr lang="fr-FR" sz="9600" dirty="0">
              <a:latin typeface="Freestyle Script" pitchFamily="66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pour val pour photo de couvertu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861048"/>
            <a:ext cx="8191099" cy="1872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46 (Copier) (Copie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50 (Copier) (Copie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55 (Copier) (Copie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58 (Copie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56 (Copie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27 (Copier) (Copie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65 (Copier) (Copie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73 (Copier) (Copie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54 (Copie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76 (Copier) (Copie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69 (Copier) (Copie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30 (Copier) (Copie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70 (Copier) (Copie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30 (Copier) (Copie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59 (Copie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F68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53 (Copier) (Copie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57 (Copier) (Copie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31 (Copie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36 (Copier) (Copie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33 (Copie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43 (Copier) (Copie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6845 (Copier) (Copie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</Words>
  <Application>Microsoft Office PowerPoint</Application>
  <PresentationFormat>Affichage à l'écran (4:3)</PresentationFormat>
  <Paragraphs>1</Paragraphs>
  <Slides>34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Thème Office</vt:lpstr>
      <vt:lpstr>Atelier api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 api</dc:title>
  <dc:creator>VALENTIN</dc:creator>
  <cp:lastModifiedBy>VALENTIN</cp:lastModifiedBy>
  <cp:revision>3</cp:revision>
  <dcterms:created xsi:type="dcterms:W3CDTF">2012-09-30T10:35:23Z</dcterms:created>
  <dcterms:modified xsi:type="dcterms:W3CDTF">2012-09-30T10:52:20Z</dcterms:modified>
</cp:coreProperties>
</file>