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accent2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72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DF9DD-0B89-4F03-8947-F896463F40C0}" type="datetimeFigureOut">
              <a:rPr lang="fr-FR" smtClean="0"/>
              <a:t>26/09/2012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C5F3-BA91-4DBC-8A4A-A1171E5A4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066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DF9DD-0B89-4F03-8947-F896463F40C0}" type="datetimeFigureOut">
              <a:rPr lang="fr-FR" smtClean="0"/>
              <a:t>26/09/2012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C5F3-BA91-4DBC-8A4A-A1171E5A4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7843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DF9DD-0B89-4F03-8947-F896463F40C0}" type="datetimeFigureOut">
              <a:rPr lang="fr-FR" smtClean="0"/>
              <a:t>26/09/2012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C5F3-BA91-4DBC-8A4A-A1171E5A4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227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DF9DD-0B89-4F03-8947-F896463F40C0}" type="datetimeFigureOut">
              <a:rPr lang="fr-FR" smtClean="0"/>
              <a:t>26/09/2012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C5F3-BA91-4DBC-8A4A-A1171E5A4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25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DF9DD-0B89-4F03-8947-F896463F40C0}" type="datetimeFigureOut">
              <a:rPr lang="fr-FR" smtClean="0"/>
              <a:t>26/09/2012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C5F3-BA91-4DBC-8A4A-A1171E5A4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10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DF9DD-0B89-4F03-8947-F896463F40C0}" type="datetimeFigureOut">
              <a:rPr lang="fr-FR" smtClean="0"/>
              <a:t>26/09/2012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C5F3-BA91-4DBC-8A4A-A1171E5A4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153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DF9DD-0B89-4F03-8947-F896463F40C0}" type="datetimeFigureOut">
              <a:rPr lang="fr-FR" smtClean="0"/>
              <a:t>26/09/2012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C5F3-BA91-4DBC-8A4A-A1171E5A4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103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DF9DD-0B89-4F03-8947-F896463F40C0}" type="datetimeFigureOut">
              <a:rPr lang="fr-FR" smtClean="0"/>
              <a:t>26/09/2012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C5F3-BA91-4DBC-8A4A-A1171E5A4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2739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DF9DD-0B89-4F03-8947-F896463F40C0}" type="datetimeFigureOut">
              <a:rPr lang="fr-FR" smtClean="0"/>
              <a:t>26/09/2012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C5F3-BA91-4DBC-8A4A-A1171E5A4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505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DF9DD-0B89-4F03-8947-F896463F40C0}" type="datetimeFigureOut">
              <a:rPr lang="fr-FR" smtClean="0"/>
              <a:t>26/09/2012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C5F3-BA91-4DBC-8A4A-A1171E5A4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987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DF9DD-0B89-4F03-8947-F896463F40C0}" type="datetimeFigureOut">
              <a:rPr lang="fr-FR" smtClean="0"/>
              <a:t>26/09/2012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C5F3-BA91-4DBC-8A4A-A1171E5A4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7831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EDF9DD-0B89-4F03-8947-F896463F40C0}" type="datetimeFigureOut">
              <a:rPr lang="fr-FR" smtClean="0"/>
              <a:t>26/09/2012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8C5F3-BA91-4DBC-8A4A-A1171E5A4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572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>
                <a:latin typeface="BV_Rondes" pitchFamily="34" charset="0"/>
              </a:rPr>
              <a:t>Le sentier des Cinq Sens</a:t>
            </a:r>
          </a:p>
          <a:p>
            <a:r>
              <a:rPr lang="fr-FR" dirty="0" smtClean="0">
                <a:latin typeface="BV_Rondes" pitchFamily="34" charset="0"/>
              </a:rPr>
              <a:t>Saint-</a:t>
            </a:r>
            <a:endParaRPr lang="fr-FR" dirty="0">
              <a:latin typeface="BV_Rondes" pitchFamily="34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b="1" dirty="0" smtClean="0">
                <a:latin typeface="BV_Rondes" pitchFamily="34" charset="0"/>
              </a:rPr>
              <a:t>Balade Ardéchoise</a:t>
            </a:r>
            <a:endParaRPr lang="fr-FR" b="1" dirty="0">
              <a:latin typeface="BV_Ronde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1435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63"/>
    </mc:Choice>
    <mc:Fallback>
      <p:transition spd="slow" advTm="5763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Le sentier des Cinq sens</a:t>
            </a:r>
            <a:br>
              <a:rPr lang="fr-FR" dirty="0" smtClean="0"/>
            </a:br>
            <a:r>
              <a:rPr lang="fr-FR" dirty="0" smtClean="0"/>
              <a:t>à Saint-Christol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307" y="1600200"/>
            <a:ext cx="6037386" cy="4525963"/>
          </a:xfrm>
        </p:spPr>
      </p:pic>
    </p:spTree>
    <p:extLst>
      <p:ext uri="{BB962C8B-B14F-4D97-AF65-F5344CB8AC3E}">
        <p14:creationId xmlns:p14="http://schemas.microsoft.com/office/powerpoint/2010/main" val="4244867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20"/>
    </mc:Choice>
    <mc:Fallback>
      <p:transition spd="slow" advTm="592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totems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1162298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95"/>
    </mc:Choice>
    <mc:Fallback>
      <p:transition spd="slow" advTm="5995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 masque de l’arbre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307" y="1600200"/>
            <a:ext cx="6037386" cy="4525963"/>
          </a:xfrm>
        </p:spPr>
      </p:pic>
    </p:spTree>
    <p:extLst>
      <p:ext uri="{BB962C8B-B14F-4D97-AF65-F5344CB8AC3E}">
        <p14:creationId xmlns:p14="http://schemas.microsoft.com/office/powerpoint/2010/main" val="2849312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70"/>
    </mc:Choice>
    <mc:Fallback>
      <p:transition spd="slow" advTm="587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Sculptures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307" y="1600200"/>
            <a:ext cx="6037386" cy="4525963"/>
          </a:xfrm>
        </p:spPr>
      </p:pic>
    </p:spTree>
    <p:extLst>
      <p:ext uri="{BB962C8B-B14F-4D97-AF65-F5344CB8AC3E}">
        <p14:creationId xmlns:p14="http://schemas.microsoft.com/office/powerpoint/2010/main" val="522479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63"/>
    </mc:Choice>
    <mc:Fallback>
      <p:transition spd="slow" advTm="6163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L’homme et l’oiseau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03" y="1602119"/>
            <a:ext cx="3391593" cy="4522124"/>
          </a:xfrm>
        </p:spPr>
      </p:pic>
    </p:spTree>
    <p:extLst>
      <p:ext uri="{BB962C8B-B14F-4D97-AF65-F5344CB8AC3E}">
        <p14:creationId xmlns:p14="http://schemas.microsoft.com/office/powerpoint/2010/main" val="1952759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92"/>
    </mc:Choice>
    <mc:Fallback>
      <p:transition spd="slow" advTm="5792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 la fenêtre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03" y="1602119"/>
            <a:ext cx="3391593" cy="4522124"/>
          </a:xfrm>
        </p:spPr>
      </p:pic>
    </p:spTree>
    <p:extLst>
      <p:ext uri="{BB962C8B-B14F-4D97-AF65-F5344CB8AC3E}">
        <p14:creationId xmlns:p14="http://schemas.microsoft.com/office/powerpoint/2010/main" val="1123141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98"/>
    </mc:Choice>
    <mc:Fallback>
      <p:transition spd="slow" advTm="6098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Bateaux sur l’eau, la rivière……..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307" y="1600200"/>
            <a:ext cx="6037386" cy="4525963"/>
          </a:xfrm>
        </p:spPr>
      </p:pic>
    </p:spTree>
    <p:extLst>
      <p:ext uri="{BB962C8B-B14F-4D97-AF65-F5344CB8AC3E}">
        <p14:creationId xmlns:p14="http://schemas.microsoft.com/office/powerpoint/2010/main" val="261487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2"/>
    </mc:Choice>
    <mc:Fallback>
      <p:transition spd="slow" advTm="6002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Reflets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03" y="1602119"/>
            <a:ext cx="3391593" cy="4522124"/>
          </a:xfrm>
        </p:spPr>
      </p:pic>
    </p:spTree>
    <p:extLst>
      <p:ext uri="{BB962C8B-B14F-4D97-AF65-F5344CB8AC3E}">
        <p14:creationId xmlns:p14="http://schemas.microsoft.com/office/powerpoint/2010/main" val="2689030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80"/>
    </mc:Choice>
    <mc:Fallback>
      <p:transition spd="slow" advTm="608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Tête de pelle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03" y="1602119"/>
            <a:ext cx="3391593" cy="4522124"/>
          </a:xfrm>
        </p:spPr>
      </p:pic>
    </p:spTree>
    <p:extLst>
      <p:ext uri="{BB962C8B-B14F-4D97-AF65-F5344CB8AC3E}">
        <p14:creationId xmlns:p14="http://schemas.microsoft.com/office/powerpoint/2010/main" val="1340677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16"/>
    </mc:Choice>
    <mc:Fallback>
      <p:transition spd="slow" advTm="6316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Visages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03" y="1602119"/>
            <a:ext cx="3391593" cy="4522124"/>
          </a:xfrm>
        </p:spPr>
      </p:pic>
    </p:spTree>
    <p:extLst>
      <p:ext uri="{BB962C8B-B14F-4D97-AF65-F5344CB8AC3E}">
        <p14:creationId xmlns:p14="http://schemas.microsoft.com/office/powerpoint/2010/main" val="3985860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01"/>
    </mc:Choice>
    <mc:Fallback>
      <p:transition spd="slow" advTm="6101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Tête de chien !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307" y="1600200"/>
            <a:ext cx="6037386" cy="4525963"/>
          </a:xfrm>
        </p:spPr>
      </p:pic>
    </p:spTree>
    <p:extLst>
      <p:ext uri="{BB962C8B-B14F-4D97-AF65-F5344CB8AC3E}">
        <p14:creationId xmlns:p14="http://schemas.microsoft.com/office/powerpoint/2010/main" val="1680509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74"/>
    </mc:Choice>
    <mc:Fallback>
      <p:transition spd="slow" advTm="5974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Traces de vie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03" y="1602119"/>
            <a:ext cx="3391593" cy="4522124"/>
          </a:xfrm>
        </p:spPr>
      </p:pic>
    </p:spTree>
    <p:extLst>
      <p:ext uri="{BB962C8B-B14F-4D97-AF65-F5344CB8AC3E}">
        <p14:creationId xmlns:p14="http://schemas.microsoft.com/office/powerpoint/2010/main" val="188185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9"/>
    </mc:Choice>
    <mc:Fallback>
      <p:transition spd="slow" advTm="6009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Pause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307" y="1600200"/>
            <a:ext cx="6037386" cy="4525963"/>
          </a:xfrm>
        </p:spPr>
      </p:pic>
    </p:spTree>
    <p:extLst>
      <p:ext uri="{BB962C8B-B14F-4D97-AF65-F5344CB8AC3E}">
        <p14:creationId xmlns:p14="http://schemas.microsoft.com/office/powerpoint/2010/main" val="2205512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L’arche de vie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307" y="1600200"/>
            <a:ext cx="6037386" cy="4525963"/>
          </a:xfrm>
        </p:spPr>
      </p:pic>
    </p:spTree>
    <p:extLst>
      <p:ext uri="{BB962C8B-B14F-4D97-AF65-F5344CB8AC3E}">
        <p14:creationId xmlns:p14="http://schemas.microsoft.com/office/powerpoint/2010/main" val="2159092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06"/>
    </mc:Choice>
    <mc:Fallback>
      <p:transition spd="slow" advTm="5906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Ecrire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307" y="1600200"/>
            <a:ext cx="6037386" cy="4525963"/>
          </a:xfrm>
        </p:spPr>
      </p:pic>
    </p:spTree>
    <p:extLst>
      <p:ext uri="{BB962C8B-B14F-4D97-AF65-F5344CB8AC3E}">
        <p14:creationId xmlns:p14="http://schemas.microsoft.com/office/powerpoint/2010/main" val="233864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70"/>
    </mc:Choice>
    <mc:Fallback>
      <p:transition spd="slow" advTm="607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Peindre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307" y="1600200"/>
            <a:ext cx="6037386" cy="4525963"/>
          </a:xfrm>
        </p:spPr>
      </p:pic>
    </p:spTree>
    <p:extLst>
      <p:ext uri="{BB962C8B-B14F-4D97-AF65-F5344CB8AC3E}">
        <p14:creationId xmlns:p14="http://schemas.microsoft.com/office/powerpoint/2010/main" val="1649195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15"/>
    </mc:Choice>
    <mc:Fallback>
      <p:transition spd="slow" advTm="5815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Dessiner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034" y="1600200"/>
            <a:ext cx="2997932" cy="4525963"/>
          </a:xfrm>
        </p:spPr>
      </p:pic>
    </p:spTree>
    <p:extLst>
      <p:ext uri="{BB962C8B-B14F-4D97-AF65-F5344CB8AC3E}">
        <p14:creationId xmlns:p14="http://schemas.microsoft.com/office/powerpoint/2010/main" val="3850667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16"/>
    </mc:Choice>
    <mc:Fallback>
      <p:transition spd="slow" advTm="6316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Galerie dans le bois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307" y="1600200"/>
            <a:ext cx="6037386" cy="4525963"/>
          </a:xfrm>
        </p:spPr>
      </p:pic>
    </p:spTree>
    <p:extLst>
      <p:ext uri="{BB962C8B-B14F-4D97-AF65-F5344CB8AC3E}">
        <p14:creationId xmlns:p14="http://schemas.microsoft.com/office/powerpoint/2010/main" val="2037467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73"/>
    </mc:Choice>
    <mc:Fallback>
      <p:transition spd="slow" advTm="5873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Auprès de mon arbre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03" y="1602119"/>
            <a:ext cx="3391593" cy="4522124"/>
          </a:xfrm>
        </p:spPr>
      </p:pic>
    </p:spTree>
    <p:extLst>
      <p:ext uri="{BB962C8B-B14F-4D97-AF65-F5344CB8AC3E}">
        <p14:creationId xmlns:p14="http://schemas.microsoft.com/office/powerpoint/2010/main" val="3910179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84"/>
    </mc:Choice>
    <mc:Fallback>
      <p:transition spd="slow" advTm="6384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</TotalTime>
  <Words>60</Words>
  <Application>Microsoft Office PowerPoint</Application>
  <PresentationFormat>Affichage à l'écran (4:3)</PresentationFormat>
  <Paragraphs>22</Paragraphs>
  <Slides>20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Thème Office</vt:lpstr>
      <vt:lpstr>Balade Ardéchoise</vt:lpstr>
      <vt:lpstr>Le sentier des Cinq sens à Saint-Christol</vt:lpstr>
      <vt:lpstr>Les totems</vt:lpstr>
      <vt:lpstr>Le masque de l’arbre</vt:lpstr>
      <vt:lpstr>Sculptures</vt:lpstr>
      <vt:lpstr>L’homme et l’oiseau</vt:lpstr>
      <vt:lpstr>A la fenêtre</vt:lpstr>
      <vt:lpstr>Bateaux sur l’eau, la rivière……..</vt:lpstr>
      <vt:lpstr>Reflets</vt:lpstr>
      <vt:lpstr>Tête de pelle</vt:lpstr>
      <vt:lpstr>Visages</vt:lpstr>
      <vt:lpstr>Tête de chien !</vt:lpstr>
      <vt:lpstr>Traces de vie</vt:lpstr>
      <vt:lpstr>Pause</vt:lpstr>
      <vt:lpstr>L’arche de vie</vt:lpstr>
      <vt:lpstr>Ecrire</vt:lpstr>
      <vt:lpstr>Peindre</vt:lpstr>
      <vt:lpstr>Dessiner</vt:lpstr>
      <vt:lpstr>Galerie dans le bois</vt:lpstr>
      <vt:lpstr>Auprès de mon arbre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Balade Ardéchoise</dc:title>
  <dc:creator>support</dc:creator>
  <cp:lastModifiedBy>support</cp:lastModifiedBy>
  <cp:revision>4</cp:revision>
  <dcterms:created xsi:type="dcterms:W3CDTF">2012-09-26T06:07:31Z</dcterms:created>
  <dcterms:modified xsi:type="dcterms:W3CDTF">2012-09-26T06:38:38Z</dcterms:modified>
</cp:coreProperties>
</file>