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5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 varScale="1">
        <p:scale>
          <a:sx n="104" d="100"/>
          <a:sy n="104" d="100"/>
        </p:scale>
        <p:origin x="-1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1000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57C2C-9668-4ADB-8F61-A44005A61BC6}" type="datetimeFigureOut">
              <a:rPr lang="fr-FR" smtClean="0"/>
              <a:pPr/>
              <a:t>24/08/2012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FB123-BA3F-454A-B0FF-5EAC175F0D9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1000">
    <p:pull dir="l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 descr="0b217b749da4d8a5096b848f8cd744db_lar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3501008"/>
            <a:ext cx="84249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0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Peintre :Anglais Fréderic  Lloyd John</a:t>
            </a:r>
          </a:p>
          <a:p>
            <a:r>
              <a:rPr lang="fr-BE" sz="40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 </a:t>
            </a:r>
            <a:r>
              <a:rPr lang="fr-BE" sz="40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Strevens</a:t>
            </a:r>
            <a:r>
              <a:rPr lang="fr-BE" sz="40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 (1902-1990)</a:t>
            </a:r>
            <a:endParaRPr lang="fr-FR" sz="4000" dirty="0" smtClean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  <a:p>
            <a:endParaRPr lang="fr-BE" sz="4000" dirty="0" smtClean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  <p:pic>
        <p:nvPicPr>
          <p:cNvPr id="6" name="Image 5" descr="Strevens01-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188640"/>
            <a:ext cx="2790825" cy="33337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ZoneTexte 6"/>
          <p:cNvSpPr txBox="1"/>
          <p:nvPr/>
        </p:nvSpPr>
        <p:spPr>
          <a:xfrm>
            <a:off x="2483768" y="5661248"/>
            <a:ext cx="3600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2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+</a:t>
            </a:r>
            <a:r>
              <a:rPr lang="fr-BE" sz="14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 citations sur les yeux</a:t>
            </a:r>
            <a:endParaRPr lang="fr-FR" sz="12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9000">
    <p:pull dir="lu"/>
    <p:sndAc>
      <p:stSnd loop="1">
        <p:snd r:embed="rId2" name="facination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60b230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908720"/>
            <a:ext cx="4248472" cy="5184576"/>
          </a:xfrm>
          <a:prstGeom prst="rect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2051720" y="188640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Tes yeux sont des poèmes qui se lisent en silence</a:t>
            </a:r>
            <a:endParaRPr lang="fr-FR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90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7" name="Image 6" descr="5f61242a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620688"/>
            <a:ext cx="4464496" cy="59046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187624" y="116632"/>
            <a:ext cx="6840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Vos yeux ont des appas que j'aime et que je prise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9000"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1f24334e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16632"/>
            <a:ext cx="5316279" cy="6624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0" y="1772816"/>
            <a:ext cx="2123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 </a:t>
            </a:r>
            <a:endParaRPr lang="fr-FR" sz="2000" dirty="0">
              <a:solidFill>
                <a:schemeClr val="accent3">
                  <a:lumMod val="75000"/>
                </a:schemeClr>
              </a:solidFill>
              <a:latin typeface="Engravers MT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79512" y="2276872"/>
            <a:ext cx="21602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J'aime qu'en tes yeux couleur de brume, me font un manteau de douceur</a:t>
            </a:r>
            <a:endParaRPr lang="fr-FR" sz="16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43db4c0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6632"/>
            <a:ext cx="5134928" cy="662473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9512" y="2204864"/>
            <a:ext cx="237626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Tes yeux sont des ailleurs aux rives d'un été, qui rallument en mon coeur des soleils oubliés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35d1074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620688"/>
            <a:ext cx="4392488" cy="5616624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179512" y="2564904"/>
            <a:ext cx="237626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L'âme est aux yeux ce que la vue est au toucher ; elle saisit ce qui échappe à tous les sens</a:t>
            </a:r>
            <a:r>
              <a:rPr lang="fr-FR" sz="1400" i="1" dirty="0" smtClean="0"/>
              <a:t>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923fed9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30921" y="116632"/>
            <a:ext cx="5282157" cy="662473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ZoneTexte 4"/>
          <p:cNvSpPr txBox="1"/>
          <p:nvPr/>
        </p:nvSpPr>
        <p:spPr>
          <a:xfrm>
            <a:off x="179512" y="2708920"/>
            <a:ext cx="16561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Il y a des promesses comme des mots d'amour dans tes yeux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0facf675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16632"/>
            <a:ext cx="5202023" cy="6624736"/>
          </a:xfrm>
          <a:prstGeom prst="rect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79512" y="2492896"/>
            <a:ext cx="19442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Les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coeurs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 les plus troublés s'expriment souvent par les yeux.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57a9440c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6632"/>
            <a:ext cx="5134928" cy="6624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07504" y="2708920"/>
            <a:ext cx="2160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On s'exprime mieux quand des yeux nous encouragent</a:t>
            </a:r>
            <a:r>
              <a:rPr lang="fr-FR" sz="1400" i="1" dirty="0" smtClean="0">
                <a:latin typeface="Engravers MT" pitchFamily="18" charset="0"/>
              </a:rPr>
              <a:t>.</a:t>
            </a:r>
            <a:endParaRPr lang="fr-FR" sz="1400" dirty="0"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c6990da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182368" cy="662473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9512" y="2492896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3">
                    <a:lumMod val="50000"/>
                  </a:schemeClr>
                </a:solidFill>
              </a:rPr>
              <a:t>"</a:t>
            </a:r>
            <a:r>
              <a:rPr lang="fr-FR" i="1" dirty="0" smtClean="0">
                <a:solidFill>
                  <a:schemeClr val="accent3">
                    <a:lumMod val="50000"/>
                  </a:schemeClr>
                </a:solidFill>
              </a:rPr>
              <a:t>Il y a un espoir souverain dans les yeux des jeunes filles.</a:t>
            </a:r>
            <a:endParaRPr lang="fr-FR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951d4128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156391" cy="6624736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79512" y="2492896"/>
            <a:ext cx="201622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Si j'ai aimé de grand amour, triste ou joyeux, ce sont tes yeux.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b416b11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16632"/>
            <a:ext cx="5715000" cy="66247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179512" y="2492896"/>
            <a:ext cx="2160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Tout ce qui est beau, tout ce qui charme, passe en un instant des yeux au cœur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6638c3cb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613643" cy="6624736"/>
          </a:xfrm>
          <a:prstGeom prst="rect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07504" y="2636912"/>
            <a:ext cx="20882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Je puise dans tes yeux le bonheur et la vie ; toute mon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existence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à la tienne est unie.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2265d9d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336965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ZoneTexte 3"/>
          <p:cNvSpPr txBox="1"/>
          <p:nvPr/>
        </p:nvSpPr>
        <p:spPr>
          <a:xfrm>
            <a:off x="179512" y="2780928"/>
            <a:ext cx="18722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Ecrire, publier, c'est comme aimer ; on plonge les yeux fermés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eef100a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86012" y="116632"/>
            <a:ext cx="4371975" cy="66247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79512" y="2924944"/>
            <a:ext cx="20882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La beauté ne plaît qu'aux yeux,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  la douceur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charme l'âme.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2d64678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330052" cy="6624736"/>
          </a:xfrm>
          <a:prstGeom prst="rect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79512" y="2204864"/>
            <a:ext cx="1800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J'en suis amoureux fou ! les yeux noirs les plus beaux ! deux miroirs ! deux rayons ! deux flambeaux !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4ca65ea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16632"/>
            <a:ext cx="5361892" cy="6624736"/>
          </a:xfrm>
          <a:prstGeom prst="rect">
            <a:avLst/>
          </a:prstGeom>
          <a:ln w="28575">
            <a:solidFill>
              <a:schemeClr val="bg2">
                <a:lumMod val="50000"/>
              </a:schemeClr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79512" y="2420888"/>
            <a:ext cx="223224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Yeux noirs vont au purgatoire, yeux gris au paradis, yeux bleus vont aux deux</a:t>
            </a:r>
            <a:r>
              <a:rPr lang="fr-FR" i="1" dirty="0" smtClean="0"/>
              <a:t>.</a:t>
            </a:r>
            <a:endParaRPr lang="fr-FR" dirty="0"/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2ae3fde5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16632"/>
            <a:ext cx="5515818" cy="66247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ZoneTexte 3"/>
          <p:cNvSpPr txBox="1"/>
          <p:nvPr/>
        </p:nvSpPr>
        <p:spPr>
          <a:xfrm>
            <a:off x="107504" y="2492896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Le charme de tes yeux est effacé de mon cœur.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4" name="Image 3" descr="149c4ff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16632"/>
            <a:ext cx="4706303" cy="6624736"/>
          </a:xfrm>
          <a:prstGeom prst="rect">
            <a:avLst/>
          </a:prstGeom>
          <a:scene3d>
            <a:camera prst="obliqueBottomRight"/>
            <a:lightRig rig="threePt" dir="t"/>
          </a:scene3d>
        </p:spPr>
      </p:pic>
      <p:sp>
        <p:nvSpPr>
          <p:cNvPr id="5" name="ZoneTexte 4"/>
          <p:cNvSpPr txBox="1"/>
          <p:nvPr/>
        </p:nvSpPr>
        <p:spPr>
          <a:xfrm>
            <a:off x="179512" y="2780928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"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On voit toujours par les yeux de son affection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0000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99a9a7c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16632"/>
            <a:ext cx="5221827" cy="6624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/>
          <p:cNvSpPr txBox="1"/>
          <p:nvPr/>
        </p:nvSpPr>
        <p:spPr>
          <a:xfrm>
            <a:off x="251520" y="2564904"/>
            <a:ext cx="172819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J'aime votre figure, j'aime vos yeux, j'aime votre tournure, j'aime votre esprit.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234bb8a5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16632"/>
            <a:ext cx="5182368" cy="6624736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4" name="ZoneTexte 3"/>
          <p:cNvSpPr txBox="1"/>
          <p:nvPr/>
        </p:nvSpPr>
        <p:spPr>
          <a:xfrm>
            <a:off x="179512" y="2636912"/>
            <a:ext cx="18722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Les yeux sont toujours plus tendres que le coeur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e4f95880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116632"/>
            <a:ext cx="5636712" cy="66247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4" name="ZoneTexte 3"/>
          <p:cNvSpPr txBox="1"/>
          <p:nvPr/>
        </p:nvSpPr>
        <p:spPr>
          <a:xfrm>
            <a:off x="107504" y="2348880"/>
            <a:ext cx="18722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La sincérité vient du cœur ; et quand elle n'est pas sur les lèvres, elle se montre dans les yeux.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5f4e618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16632"/>
            <a:ext cx="5268630" cy="66247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ZoneTexte 3"/>
          <p:cNvSpPr txBox="1"/>
          <p:nvPr/>
        </p:nvSpPr>
        <p:spPr>
          <a:xfrm>
            <a:off x="179512" y="2132856"/>
            <a:ext cx="18002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Vous avez dans les yeux le feu du sentiment : Ce billet sera tendre ; heureux qui doit le lire 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d61b56f9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295753" cy="662473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/>
          <p:cNvSpPr txBox="1"/>
          <p:nvPr/>
        </p:nvSpPr>
        <p:spPr>
          <a:xfrm>
            <a:off x="107504" y="2708920"/>
            <a:ext cx="20162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L'amour est à l'âme ce que la lumière est aux yeux ; il écarte les peines.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3" cy="6858000"/>
          </a:xfrm>
          <a:prstGeom prst="rect">
            <a:avLst/>
          </a:prstGeom>
        </p:spPr>
      </p:pic>
      <p:pic>
        <p:nvPicPr>
          <p:cNvPr id="3" name="Image 2" descr="aa43437b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404664"/>
            <a:ext cx="4320480" cy="604867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79512" y="2708920"/>
            <a:ext cx="23042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Mon génie était dans ta gloire ; mon courage était dans tes yeux.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da4580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16632"/>
            <a:ext cx="5699169" cy="6624736"/>
          </a:xfrm>
          <a:prstGeom prst="rect">
            <a:avLst/>
          </a:prstGeom>
          <a:scene3d>
            <a:camera prst="obliqueTopLeft"/>
            <a:lightRig rig="threePt" dir="t"/>
          </a:scene3d>
        </p:spPr>
      </p:pic>
      <p:sp>
        <p:nvSpPr>
          <p:cNvPr id="7" name="ZoneTexte 6"/>
          <p:cNvSpPr txBox="1"/>
          <p:nvPr/>
        </p:nvSpPr>
        <p:spPr>
          <a:xfrm>
            <a:off x="251520" y="1772816"/>
            <a:ext cx="165618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Un amour ferme et solide commence toujours par l'éloquence d'action ; les yeux y ont la meilleure part.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7" name="Image 6" descr="b774658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565150"/>
            <a:ext cx="7620000" cy="5727700"/>
          </a:xfrm>
          <a:prstGeom prst="rect">
            <a:avLst/>
          </a:prstGeom>
          <a:ln w="19050">
            <a:solidFill>
              <a:schemeClr val="tx1"/>
            </a:solidFill>
          </a:ln>
          <a:effectLst>
            <a:glow rad="101600">
              <a:schemeClr val="bg2">
                <a:lumMod val="90000"/>
                <a:alpha val="60000"/>
              </a:schemeClr>
            </a:glow>
          </a:effectLst>
        </p:spPr>
      </p:pic>
      <p:sp>
        <p:nvSpPr>
          <p:cNvPr id="9" name="ZoneTexte 8"/>
          <p:cNvSpPr txBox="1"/>
          <p:nvPr/>
        </p:nvSpPr>
        <p:spPr>
          <a:xfrm>
            <a:off x="1691680" y="116632"/>
            <a:ext cx="6552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Les yeux de l'amitié se trompent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rarement.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9000">
    <p:pull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66fe03d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548680"/>
            <a:ext cx="4032448" cy="56166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/>
          <p:cNvSpPr txBox="1"/>
          <p:nvPr/>
        </p:nvSpPr>
        <p:spPr>
          <a:xfrm>
            <a:off x="179512" y="2420888"/>
            <a:ext cx="24482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Votre bouche dit non ; votre voix et vos yeux disent un mot plus doux, et le disent bien mieux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6d6b11c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116632"/>
            <a:ext cx="5235115" cy="66247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/>
          <p:cNvSpPr txBox="1"/>
          <p:nvPr/>
        </p:nvSpPr>
        <p:spPr>
          <a:xfrm>
            <a:off x="395536" y="2564904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Ma vie pour tes yeux lentement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s'empoisonne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d3607f3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16632"/>
            <a:ext cx="5357813" cy="66247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</p:pic>
      <p:sp>
        <p:nvSpPr>
          <p:cNvPr id="4" name="ZoneTexte 3"/>
          <p:cNvSpPr txBox="1"/>
          <p:nvPr/>
        </p:nvSpPr>
        <p:spPr>
          <a:xfrm>
            <a:off x="467544" y="2636912"/>
            <a:ext cx="15841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Tes yeux sont si profonds que j'y perds la mémoire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80ca3f9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16632"/>
            <a:ext cx="5126355" cy="6624736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2492896"/>
            <a:ext cx="18722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il </a:t>
            </a:r>
            <a:r>
              <a:rPr lang="fr-FR" sz="1400" i="1" dirty="0" smtClean="0">
                <a:solidFill>
                  <a:schemeClr val="accent3">
                    <a:lumMod val="50000"/>
                  </a:schemeClr>
                </a:solidFill>
                <a:latin typeface="Engravers MT" pitchFamily="18" charset="0"/>
              </a:rPr>
              <a:t>faut avoir les yeux sur ce qu'on ne veut point perdre.</a:t>
            </a:r>
            <a:endParaRPr lang="fr-FR" sz="1400" dirty="0">
              <a:solidFill>
                <a:schemeClr val="accent3">
                  <a:lumMod val="50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11000">
    <p:pull dir="l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pic>
        <p:nvPicPr>
          <p:cNvPr id="4" name="Image 3" descr="66fe03d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908720"/>
            <a:ext cx="3136392" cy="3931920"/>
          </a:xfrm>
          <a:prstGeom prst="rect">
            <a:avLst/>
          </a:prstGeom>
        </p:spPr>
      </p:pic>
      <p:pic>
        <p:nvPicPr>
          <p:cNvPr id="5" name="Image 4" descr="73917068_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2204864"/>
            <a:ext cx="2425700" cy="3352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55576" y="4046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Montage :myosotis</a:t>
            </a:r>
            <a:endParaRPr lang="fr-FR" dirty="0">
              <a:solidFill>
                <a:schemeClr val="accent3">
                  <a:lumMod val="75000"/>
                </a:schemeClr>
              </a:solidFill>
              <a:latin typeface="Engravers MT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283968" y="1196752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Images : </a:t>
            </a:r>
            <a:r>
              <a:rPr lang="fr-BE" sz="2000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mamietitine</a:t>
            </a:r>
            <a:endParaRPr lang="fr-FR" sz="2000" dirty="0">
              <a:solidFill>
                <a:schemeClr val="accent3">
                  <a:lumMod val="75000"/>
                </a:schemeClr>
              </a:solidFill>
              <a:latin typeface="Engravers MT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51520" y="5733256"/>
            <a:ext cx="67687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 </a:t>
            </a:r>
            <a:r>
              <a:rPr lang="fr-BE" sz="2000" dirty="0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                         musique : </a:t>
            </a:r>
            <a:r>
              <a:rPr lang="fr-BE" sz="2000" dirty="0" err="1" smtClean="0">
                <a:solidFill>
                  <a:schemeClr val="accent3">
                    <a:lumMod val="75000"/>
                  </a:schemeClr>
                </a:solidFill>
                <a:latin typeface="Engravers MT" pitchFamily="18" charset="0"/>
              </a:rPr>
              <a:t>Facination</a:t>
            </a:r>
            <a:endParaRPr lang="fr-FR" sz="2000" dirty="0">
              <a:solidFill>
                <a:schemeClr val="accent3">
                  <a:lumMod val="75000"/>
                </a:schemeClr>
              </a:solidFill>
              <a:latin typeface="Engravers MT" pitchFamily="18" charset="0"/>
            </a:endParaRPr>
          </a:p>
        </p:txBody>
      </p:sp>
    </p:spTree>
  </p:cSld>
  <p:clrMapOvr>
    <a:masterClrMapping/>
  </p:clrMapOvr>
  <p:transition advTm="9000"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pic>
        <p:nvPicPr>
          <p:cNvPr id="3" name="Image 2" descr="Ima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764704"/>
            <a:ext cx="5976664" cy="5184576"/>
          </a:xfrm>
          <a:prstGeom prst="rect">
            <a:avLst/>
          </a:prstGeom>
        </p:spPr>
      </p:pic>
    </p:spTree>
  </p:cSld>
  <p:clrMapOvr>
    <a:masterClrMapping/>
  </p:clrMapOvr>
  <p:transition advTm="5000">
    <p:pull dir="l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463</Words>
  <Application>Microsoft Office PowerPoint</Application>
  <PresentationFormat>Affichage à l'écran (4:3)</PresentationFormat>
  <Paragraphs>37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Vicky</dc:creator>
  <cp:lastModifiedBy>Vicky</cp:lastModifiedBy>
  <cp:revision>67</cp:revision>
  <dcterms:created xsi:type="dcterms:W3CDTF">2012-08-22T21:30:06Z</dcterms:created>
  <dcterms:modified xsi:type="dcterms:W3CDTF">2012-08-24T21:09:41Z</dcterms:modified>
</cp:coreProperties>
</file>