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Override2.xml" ContentType="application/vnd.openxmlformats-officedocument.themeOverrid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958" r:id="rId3"/>
  </p:sldMasterIdLst>
  <p:notesMasterIdLst>
    <p:notesMasterId r:id="rId30"/>
  </p:notesMasterIdLst>
  <p:handoutMasterIdLst>
    <p:handoutMasterId r:id="rId31"/>
  </p:handoutMasterIdLst>
  <p:sldIdLst>
    <p:sldId id="335" r:id="rId4"/>
    <p:sldId id="309" r:id="rId5"/>
    <p:sldId id="338" r:id="rId6"/>
    <p:sldId id="295" r:id="rId7"/>
    <p:sldId id="298" r:id="rId8"/>
    <p:sldId id="299" r:id="rId9"/>
    <p:sldId id="300" r:id="rId10"/>
    <p:sldId id="301" r:id="rId11"/>
    <p:sldId id="302" r:id="rId12"/>
    <p:sldId id="303" r:id="rId13"/>
    <p:sldId id="305" r:id="rId14"/>
    <p:sldId id="307" r:id="rId15"/>
    <p:sldId id="308" r:id="rId16"/>
    <p:sldId id="306" r:id="rId17"/>
    <p:sldId id="320" r:id="rId18"/>
    <p:sldId id="321" r:id="rId19"/>
    <p:sldId id="339" r:id="rId20"/>
    <p:sldId id="324" r:id="rId21"/>
    <p:sldId id="327" r:id="rId22"/>
    <p:sldId id="329" r:id="rId23"/>
    <p:sldId id="332" r:id="rId24"/>
    <p:sldId id="333" r:id="rId25"/>
    <p:sldId id="336" r:id="rId26"/>
    <p:sldId id="297" r:id="rId27"/>
    <p:sldId id="337" r:id="rId28"/>
    <p:sldId id="341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513" autoAdjust="0"/>
    <p:restoredTop sz="90929"/>
  </p:normalViewPr>
  <p:slideViewPr>
    <p:cSldViewPr>
      <p:cViewPr>
        <p:scale>
          <a:sx n="62" d="100"/>
          <a:sy n="62" d="100"/>
        </p:scale>
        <p:origin x="-570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4E886F67-ADE3-4D8B-BB5E-68E1DFA473B4}" type="datetimeFigureOut">
              <a:rPr lang="fr-FR"/>
              <a:pPr>
                <a:defRPr/>
              </a:pPr>
              <a:t>17/09/2012</a:t>
            </a:fld>
            <a:endParaRPr lang="fr-FR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D6F7B0D9-6F50-479F-A93E-58552A6E150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055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E558F105-9DEA-4BE3-ABF7-9A988CABAB9A}" type="datetimeFigureOut">
              <a:rPr lang="fr-FR"/>
              <a:pPr>
                <a:defRPr/>
              </a:pPr>
              <a:t>17/09/2012</a:t>
            </a:fld>
            <a:endParaRPr lang="fr-FR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267E5A93-A147-487C-B6F9-22C4B35B2A2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717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SG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D5BFED-4A99-4482-A5E8-FCBDE3E45100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069773"/>
      </p:ext>
    </p:extLst>
  </p:cSld>
  <p:clrMapOvr>
    <a:masterClrMapping/>
  </p:clrMapOvr>
  <p:transition spd="slow" advTm="8000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C75906-56E9-451F-91B0-055D3E6B95E6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829180"/>
      </p:ext>
    </p:extLst>
  </p:cSld>
  <p:clrMapOvr>
    <a:masterClrMapping/>
  </p:clrMapOvr>
  <p:transition spd="slow" advTm="8000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264C11-7E45-439F-A026-565805D5E21C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964612"/>
      </p:ext>
    </p:extLst>
  </p:cSld>
  <p:clrMapOvr>
    <a:masterClrMapping/>
  </p:clrMapOvr>
  <p:transition spd="slow" advTm="8000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6C7C0B-20B1-434C-84A0-808847AB8E61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348574"/>
      </p:ext>
    </p:extLst>
  </p:cSld>
  <p:clrMapOvr>
    <a:masterClrMapping/>
  </p:clrMapOvr>
  <p:transition spd="slow" advTm="8000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183432-8FCD-4A86-AD99-8212FC8332FE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086460"/>
      </p:ext>
    </p:extLst>
  </p:cSld>
  <p:clrMapOvr>
    <a:masterClrMapping/>
  </p:clrMapOvr>
  <p:transition spd="slow" advTm="8000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865B1-DD0B-442D-9DBB-8062F18F4B8D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426744"/>
      </p:ext>
    </p:extLst>
  </p:cSld>
  <p:clrMapOvr>
    <a:masterClrMapping/>
  </p:clrMapOvr>
  <p:transition spd="slow" advTm="8000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F9C12E-2C4E-475D-9D72-1C84FAAD01A7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83771"/>
      </p:ext>
    </p:extLst>
  </p:cSld>
  <p:clrMapOvr>
    <a:masterClrMapping/>
  </p:clrMapOvr>
  <p:transition spd="slow" advTm="8000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859C48-44B7-46B1-9988-17BF36292B2E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85726"/>
      </p:ext>
    </p:extLst>
  </p:cSld>
  <p:clrMapOvr>
    <a:masterClrMapping/>
  </p:clrMapOvr>
  <p:transition spd="slow" advTm="8000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SG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4DA1CD-BD52-4C3A-B69D-062B0388FE52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241473"/>
      </p:ext>
    </p:extLst>
  </p:cSld>
  <p:clrMapOvr>
    <a:masterClrMapping/>
  </p:clrMapOvr>
  <p:transition spd="slow" advTm="8000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2240F-7983-409B-BA9E-CA1D983BC1AD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777153"/>
      </p:ext>
    </p:extLst>
  </p:cSld>
  <p:clrMapOvr>
    <a:masterClrMapping/>
  </p:clrMapOvr>
  <p:transition spd="slow" advTm="8000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1F3197-40B1-45E8-8042-BFEC91F32253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639349"/>
      </p:ext>
    </p:extLst>
  </p:cSld>
  <p:clrMapOvr>
    <a:masterClrMapping/>
  </p:clrMapOvr>
  <p:transition spd="slow" advTm="8000">
    <p:pull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4"/>
          <p:cNvGrpSpPr>
            <a:grpSpLocks/>
          </p:cNvGrpSpPr>
          <p:nvPr/>
        </p:nvGrpSpPr>
        <p:grpSpPr bwMode="auto">
          <a:xfrm>
            <a:off x="0" y="-30163"/>
            <a:ext cx="9067800" cy="6889751"/>
            <a:chOff x="0" y="-30477"/>
            <a:chExt cx="9067800" cy="6889273"/>
          </a:xfrm>
        </p:grpSpPr>
        <p:cxnSp>
          <p:nvCxnSpPr>
            <p:cNvPr id="5" name="Straight Connector 109"/>
            <p:cNvCxnSpPr/>
            <p:nvPr/>
          </p:nvCxnSpPr>
          <p:spPr>
            <a:xfrm rot="16200000" flipH="1">
              <a:off x="-1447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6"/>
            <p:cNvCxnSpPr/>
            <p:nvPr/>
          </p:nvCxnSpPr>
          <p:spPr>
            <a:xfrm rot="16200000" flipH="1">
              <a:off x="-16380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77"/>
            <p:cNvCxnSpPr/>
            <p:nvPr/>
          </p:nvCxnSpPr>
          <p:spPr>
            <a:xfrm rot="5400000">
              <a:off x="-14856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80"/>
            <p:cNvCxnSpPr/>
            <p:nvPr/>
          </p:nvCxnSpPr>
          <p:spPr>
            <a:xfrm rot="5400000">
              <a:off x="-32382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81"/>
            <p:cNvCxnSpPr/>
            <p:nvPr/>
          </p:nvCxnSpPr>
          <p:spPr>
            <a:xfrm rot="16200000" flipH="1">
              <a:off x="-33144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82"/>
            <p:cNvCxnSpPr/>
            <p:nvPr/>
          </p:nvCxnSpPr>
          <p:spPr>
            <a:xfrm rot="16200000" flipH="1">
              <a:off x="-1371362" y="2971246"/>
              <a:ext cx="685752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3"/>
            <p:cNvCxnSpPr/>
            <p:nvPr/>
          </p:nvCxnSpPr>
          <p:spPr>
            <a:xfrm rot="16200000" flipH="1">
              <a:off x="-2819162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84"/>
            <p:cNvCxnSpPr/>
            <p:nvPr/>
          </p:nvCxnSpPr>
          <p:spPr>
            <a:xfrm rot="5400000">
              <a:off x="-2704862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85"/>
            <p:cNvCxnSpPr/>
            <p:nvPr/>
          </p:nvCxnSpPr>
          <p:spPr>
            <a:xfrm rot="16200000" flipH="1">
              <a:off x="-2133362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86"/>
            <p:cNvCxnSpPr/>
            <p:nvPr/>
          </p:nvCxnSpPr>
          <p:spPr>
            <a:xfrm rot="16200000" flipH="1">
              <a:off x="-31239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7"/>
            <p:cNvCxnSpPr/>
            <p:nvPr/>
          </p:nvCxnSpPr>
          <p:spPr>
            <a:xfrm rot="16200000" flipH="1">
              <a:off x="-1828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8"/>
            <p:cNvCxnSpPr/>
            <p:nvPr/>
          </p:nvCxnSpPr>
          <p:spPr>
            <a:xfrm rot="16200000" flipH="1">
              <a:off x="-28191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9"/>
            <p:cNvCxnSpPr/>
            <p:nvPr/>
          </p:nvCxnSpPr>
          <p:spPr>
            <a:xfrm rot="16200000" flipH="1">
              <a:off x="-2438162" y="3123646"/>
              <a:ext cx="6857524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64"/>
            <p:cNvCxnSpPr/>
            <p:nvPr/>
          </p:nvCxnSpPr>
          <p:spPr>
            <a:xfrm rot="5400000">
              <a:off x="-1731724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5"/>
            <p:cNvCxnSpPr/>
            <p:nvPr/>
          </p:nvCxnSpPr>
          <p:spPr>
            <a:xfrm rot="5400000">
              <a:off x="-1141968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68"/>
            <p:cNvCxnSpPr/>
            <p:nvPr/>
          </p:nvCxnSpPr>
          <p:spPr>
            <a:xfrm rot="5400000">
              <a:off x="-9141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72"/>
            <p:cNvCxnSpPr/>
            <p:nvPr/>
          </p:nvCxnSpPr>
          <p:spPr>
            <a:xfrm rot="5400000">
              <a:off x="-1855549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20"/>
            <p:cNvCxnSpPr/>
            <p:nvPr/>
          </p:nvCxnSpPr>
          <p:spPr>
            <a:xfrm rot="16200000" flipH="1">
              <a:off x="-26429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44"/>
            <p:cNvCxnSpPr/>
            <p:nvPr/>
          </p:nvCxnSpPr>
          <p:spPr>
            <a:xfrm rot="16200000" flipH="1">
              <a:off x="-1953974" y="3325258"/>
              <a:ext cx="6857524" cy="206375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07"/>
            <p:cNvCxnSpPr/>
            <p:nvPr/>
          </p:nvCxnSpPr>
          <p:spPr>
            <a:xfrm rot="16200000" flipH="1">
              <a:off x="-23619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08"/>
            <p:cNvCxnSpPr/>
            <p:nvPr/>
          </p:nvCxnSpPr>
          <p:spPr>
            <a:xfrm rot="16200000" flipH="1">
              <a:off x="-21333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09"/>
            <p:cNvCxnSpPr/>
            <p:nvPr/>
          </p:nvCxnSpPr>
          <p:spPr>
            <a:xfrm rot="16200000" flipH="1">
              <a:off x="106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10"/>
            <p:cNvCxnSpPr/>
            <p:nvPr/>
          </p:nvCxnSpPr>
          <p:spPr>
            <a:xfrm rot="16200000" flipH="1">
              <a:off x="876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11"/>
            <p:cNvCxnSpPr/>
            <p:nvPr/>
          </p:nvCxnSpPr>
          <p:spPr>
            <a:xfrm rot="5400000">
              <a:off x="1028938" y="3237946"/>
              <a:ext cx="685752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12"/>
            <p:cNvCxnSpPr/>
            <p:nvPr/>
          </p:nvCxnSpPr>
          <p:spPr>
            <a:xfrm rot="5400000">
              <a:off x="-7236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13"/>
            <p:cNvCxnSpPr/>
            <p:nvPr/>
          </p:nvCxnSpPr>
          <p:spPr>
            <a:xfrm rot="16200000" flipH="1">
              <a:off x="-7998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14"/>
            <p:cNvCxnSpPr/>
            <p:nvPr/>
          </p:nvCxnSpPr>
          <p:spPr>
            <a:xfrm rot="5400000">
              <a:off x="-152161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215"/>
            <p:cNvCxnSpPr/>
            <p:nvPr/>
          </p:nvCxnSpPr>
          <p:spPr>
            <a:xfrm rot="16200000" flipH="1">
              <a:off x="-304562" y="3199846"/>
              <a:ext cx="685752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216"/>
            <p:cNvCxnSpPr/>
            <p:nvPr/>
          </p:nvCxnSpPr>
          <p:spPr>
            <a:xfrm rot="5400000">
              <a:off x="-190262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217"/>
            <p:cNvCxnSpPr/>
            <p:nvPr/>
          </p:nvCxnSpPr>
          <p:spPr>
            <a:xfrm rot="16200000" flipH="1">
              <a:off x="381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18"/>
            <p:cNvCxnSpPr/>
            <p:nvPr/>
          </p:nvCxnSpPr>
          <p:spPr>
            <a:xfrm rot="16200000" flipH="1">
              <a:off x="-6093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19"/>
            <p:cNvCxnSpPr/>
            <p:nvPr/>
          </p:nvCxnSpPr>
          <p:spPr>
            <a:xfrm rot="16200000" flipH="1">
              <a:off x="6860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220"/>
            <p:cNvCxnSpPr/>
            <p:nvPr/>
          </p:nvCxnSpPr>
          <p:spPr>
            <a:xfrm rot="16200000" flipH="1">
              <a:off x="-3045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221"/>
            <p:cNvCxnSpPr/>
            <p:nvPr/>
          </p:nvCxnSpPr>
          <p:spPr>
            <a:xfrm rot="5400000">
              <a:off x="-1028462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222"/>
            <p:cNvCxnSpPr/>
            <p:nvPr/>
          </p:nvCxnSpPr>
          <p:spPr>
            <a:xfrm rot="5400000">
              <a:off x="782876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23"/>
            <p:cNvCxnSpPr/>
            <p:nvPr/>
          </p:nvCxnSpPr>
          <p:spPr>
            <a:xfrm rot="5400000">
              <a:off x="13726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224"/>
            <p:cNvCxnSpPr/>
            <p:nvPr/>
          </p:nvCxnSpPr>
          <p:spPr>
            <a:xfrm rot="5400000">
              <a:off x="1600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225"/>
            <p:cNvCxnSpPr/>
            <p:nvPr/>
          </p:nvCxnSpPr>
          <p:spPr>
            <a:xfrm rot="5400000">
              <a:off x="659051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26"/>
            <p:cNvCxnSpPr/>
            <p:nvPr/>
          </p:nvCxnSpPr>
          <p:spPr>
            <a:xfrm rot="16200000" flipH="1">
              <a:off x="-1283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7"/>
            <p:cNvCxnSpPr/>
            <p:nvPr/>
          </p:nvCxnSpPr>
          <p:spPr>
            <a:xfrm rot="16200000" flipH="1">
              <a:off x="560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228"/>
            <p:cNvCxnSpPr/>
            <p:nvPr/>
          </p:nvCxnSpPr>
          <p:spPr>
            <a:xfrm rot="16200000" flipH="1">
              <a:off x="152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29"/>
            <p:cNvCxnSpPr/>
            <p:nvPr/>
          </p:nvCxnSpPr>
          <p:spPr>
            <a:xfrm rot="16200000" flipH="1">
              <a:off x="381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236"/>
            <p:cNvCxnSpPr/>
            <p:nvPr/>
          </p:nvCxnSpPr>
          <p:spPr>
            <a:xfrm rot="16200000" flipH="1">
              <a:off x="27434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237"/>
            <p:cNvCxnSpPr/>
            <p:nvPr/>
          </p:nvCxnSpPr>
          <p:spPr>
            <a:xfrm rot="16200000" flipH="1">
              <a:off x="20957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238"/>
            <p:cNvCxnSpPr/>
            <p:nvPr/>
          </p:nvCxnSpPr>
          <p:spPr>
            <a:xfrm rot="5400000">
              <a:off x="27053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239"/>
            <p:cNvCxnSpPr/>
            <p:nvPr/>
          </p:nvCxnSpPr>
          <p:spPr>
            <a:xfrm rot="5400000">
              <a:off x="1829038" y="3276046"/>
              <a:ext cx="685752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240"/>
            <p:cNvCxnSpPr/>
            <p:nvPr/>
          </p:nvCxnSpPr>
          <p:spPr>
            <a:xfrm rot="16200000" flipH="1">
              <a:off x="10670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241"/>
            <p:cNvCxnSpPr/>
            <p:nvPr/>
          </p:nvCxnSpPr>
          <p:spPr>
            <a:xfrm rot="16200000" flipH="1">
              <a:off x="2362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42"/>
            <p:cNvCxnSpPr/>
            <p:nvPr/>
          </p:nvCxnSpPr>
          <p:spPr>
            <a:xfrm rot="5400000">
              <a:off x="2646601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243"/>
            <p:cNvCxnSpPr/>
            <p:nvPr/>
          </p:nvCxnSpPr>
          <p:spPr>
            <a:xfrm rot="5400000">
              <a:off x="30490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244"/>
            <p:cNvCxnSpPr/>
            <p:nvPr/>
          </p:nvCxnSpPr>
          <p:spPr>
            <a:xfrm rot="5400000">
              <a:off x="2895838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245"/>
            <p:cNvCxnSpPr/>
            <p:nvPr/>
          </p:nvCxnSpPr>
          <p:spPr>
            <a:xfrm rot="5400000">
              <a:off x="2389426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246"/>
            <p:cNvCxnSpPr/>
            <p:nvPr/>
          </p:nvCxnSpPr>
          <p:spPr>
            <a:xfrm rot="16200000" flipH="1">
              <a:off x="22370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247"/>
            <p:cNvCxnSpPr/>
            <p:nvPr/>
          </p:nvCxnSpPr>
          <p:spPr>
            <a:xfrm rot="16200000" flipH="1">
              <a:off x="17528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248"/>
            <p:cNvCxnSpPr/>
            <p:nvPr/>
          </p:nvCxnSpPr>
          <p:spPr>
            <a:xfrm rot="16200000" flipH="1">
              <a:off x="19814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249"/>
            <p:cNvCxnSpPr/>
            <p:nvPr/>
          </p:nvCxnSpPr>
          <p:spPr>
            <a:xfrm rot="5400000">
              <a:off x="3467338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250"/>
            <p:cNvCxnSpPr/>
            <p:nvPr/>
          </p:nvCxnSpPr>
          <p:spPr>
            <a:xfrm rot="16200000" flipH="1">
              <a:off x="3467338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251"/>
            <p:cNvCxnSpPr/>
            <p:nvPr/>
          </p:nvCxnSpPr>
          <p:spPr>
            <a:xfrm rot="5400000">
              <a:off x="4038839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252"/>
            <p:cNvCxnSpPr/>
            <p:nvPr/>
          </p:nvCxnSpPr>
          <p:spPr>
            <a:xfrm rot="16200000" flipH="1">
              <a:off x="3886438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253"/>
            <p:cNvCxnSpPr/>
            <p:nvPr/>
          </p:nvCxnSpPr>
          <p:spPr>
            <a:xfrm rot="5400000">
              <a:off x="4000738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254"/>
            <p:cNvCxnSpPr/>
            <p:nvPr/>
          </p:nvCxnSpPr>
          <p:spPr>
            <a:xfrm rot="16200000" flipH="1">
              <a:off x="4572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256"/>
            <p:cNvCxnSpPr/>
            <p:nvPr/>
          </p:nvCxnSpPr>
          <p:spPr>
            <a:xfrm rot="16200000" flipH="1">
              <a:off x="37340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257"/>
            <p:cNvCxnSpPr/>
            <p:nvPr/>
          </p:nvCxnSpPr>
          <p:spPr>
            <a:xfrm rot="5400000">
              <a:off x="3619738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258"/>
            <p:cNvCxnSpPr/>
            <p:nvPr/>
          </p:nvCxnSpPr>
          <p:spPr>
            <a:xfrm rot="16200000" flipH="1">
              <a:off x="42150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259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260"/>
            <p:cNvCxnSpPr/>
            <p:nvPr/>
          </p:nvCxnSpPr>
          <p:spPr>
            <a:xfrm rot="16200000" flipH="1">
              <a:off x="4343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261"/>
            <p:cNvCxnSpPr/>
            <p:nvPr/>
          </p:nvCxnSpPr>
          <p:spPr>
            <a:xfrm rot="16200000" flipH="1">
              <a:off x="4572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263"/>
            <p:cNvCxnSpPr/>
            <p:nvPr/>
          </p:nvCxnSpPr>
          <p:spPr>
            <a:xfrm rot="16200000" flipH="1">
              <a:off x="5258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264"/>
            <p:cNvCxnSpPr/>
            <p:nvPr/>
          </p:nvCxnSpPr>
          <p:spPr>
            <a:xfrm rot="16200000" flipH="1">
              <a:off x="5067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265"/>
            <p:cNvCxnSpPr/>
            <p:nvPr/>
          </p:nvCxnSpPr>
          <p:spPr>
            <a:xfrm rot="5400000">
              <a:off x="5219938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66"/>
            <p:cNvCxnSpPr/>
            <p:nvPr/>
          </p:nvCxnSpPr>
          <p:spPr>
            <a:xfrm rot="16200000" flipH="1">
              <a:off x="487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267"/>
            <p:cNvCxnSpPr/>
            <p:nvPr/>
          </p:nvCxnSpPr>
          <p:spPr>
            <a:xfrm rot="5400000">
              <a:off x="5528707" y="3318116"/>
              <a:ext cx="6887685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269"/>
            <p:cNvCxnSpPr/>
            <p:nvPr/>
          </p:nvCxnSpPr>
          <p:spPr>
            <a:xfrm rot="5400000">
              <a:off x="4850051" y="3226833"/>
              <a:ext cx="685752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270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277"/>
            <p:cNvCxnSpPr/>
            <p:nvPr/>
          </p:nvCxnSpPr>
          <p:spPr>
            <a:xfrm rot="5400000">
              <a:off x="5562839" y="3428446"/>
              <a:ext cx="6857524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282"/>
            <p:cNvCxnSpPr/>
            <p:nvPr/>
          </p:nvCxnSpPr>
          <p:spPr>
            <a:xfrm rot="5400000">
              <a:off x="2552938" y="3390346"/>
              <a:ext cx="685752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288"/>
            <p:cNvCxnSpPr/>
            <p:nvPr/>
          </p:nvCxnSpPr>
          <p:spPr>
            <a:xfrm rot="16200000" flipH="1">
              <a:off x="3048238" y="3352246"/>
              <a:ext cx="685752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291"/>
            <p:cNvCxnSpPr/>
            <p:nvPr/>
          </p:nvCxnSpPr>
          <p:spPr>
            <a:xfrm rot="16200000" flipH="1">
              <a:off x="3238738" y="3237946"/>
              <a:ext cx="685752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293"/>
            <p:cNvCxnSpPr/>
            <p:nvPr/>
          </p:nvCxnSpPr>
          <p:spPr>
            <a:xfrm rot="5400000">
              <a:off x="2133838" y="3276046"/>
              <a:ext cx="685752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297"/>
            <p:cNvCxnSpPr/>
            <p:nvPr/>
          </p:nvCxnSpPr>
          <p:spPr>
            <a:xfrm rot="16200000" flipH="1">
              <a:off x="31482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298"/>
            <p:cNvCxnSpPr/>
            <p:nvPr/>
          </p:nvCxnSpPr>
          <p:spPr>
            <a:xfrm rot="5400000">
              <a:off x="37721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301"/>
            <p:cNvCxnSpPr/>
            <p:nvPr/>
          </p:nvCxnSpPr>
          <p:spPr>
            <a:xfrm rot="5400000">
              <a:off x="4229338" y="2933146"/>
              <a:ext cx="685752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306"/>
            <p:cNvCxnSpPr/>
            <p:nvPr/>
          </p:nvCxnSpPr>
          <p:spPr>
            <a:xfrm rot="16200000" flipH="1">
              <a:off x="1371044" y="3200640"/>
              <a:ext cx="6859112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87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9" name="Group 93"/>
          <p:cNvGrpSpPr>
            <a:grpSpLocks/>
          </p:cNvGrpSpPr>
          <p:nvPr/>
        </p:nvGrpSpPr>
        <p:grpSpPr bwMode="auto">
          <a:xfrm>
            <a:off x="0" y="2057400"/>
            <a:ext cx="4802188" cy="2820988"/>
            <a:chOff x="0" y="2057400"/>
            <a:chExt cx="4801394" cy="2820988"/>
          </a:xfrm>
        </p:grpSpPr>
        <p:cxnSp>
          <p:nvCxnSpPr>
            <p:cNvPr id="90" name="Straight Connector 116"/>
            <p:cNvCxnSpPr/>
            <p:nvPr/>
          </p:nvCxnSpPr>
          <p:spPr>
            <a:xfrm>
              <a:off x="0" y="20574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117"/>
            <p:cNvCxnSpPr/>
            <p:nvPr/>
          </p:nvCxnSpPr>
          <p:spPr>
            <a:xfrm>
              <a:off x="0" y="48768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119"/>
            <p:cNvCxnSpPr/>
            <p:nvPr/>
          </p:nvCxnSpPr>
          <p:spPr>
            <a:xfrm rot="5400000">
              <a:off x="3391694" y="3467100"/>
              <a:ext cx="2817812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/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9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DD474-8198-493E-B9F1-972CDEA2AC5B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380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08651-7DB8-41F7-8FFC-1A51F479736C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733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0" y="-30163"/>
            <a:ext cx="9067800" cy="4846638"/>
            <a:chOff x="1" y="-30477"/>
            <a:chExt cx="9067799" cy="4526277"/>
          </a:xfrm>
        </p:grpSpPr>
        <p:cxnSp>
          <p:nvCxnSpPr>
            <p:cNvPr id="5" name="Straight Connector 7"/>
            <p:cNvCxnSpPr/>
            <p:nvPr/>
          </p:nvCxnSpPr>
          <p:spPr>
            <a:xfrm rot="16200000" flipH="1">
              <a:off x="-2715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8"/>
            <p:cNvCxnSpPr/>
            <p:nvPr/>
          </p:nvCxnSpPr>
          <p:spPr>
            <a:xfrm rot="16200000" flipH="1">
              <a:off x="-4620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9"/>
            <p:cNvCxnSpPr/>
            <p:nvPr/>
          </p:nvCxnSpPr>
          <p:spPr>
            <a:xfrm rot="5400000">
              <a:off x="-3096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5400000">
              <a:off x="-206226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1"/>
            <p:cNvCxnSpPr/>
            <p:nvPr/>
          </p:nvCxnSpPr>
          <p:spPr>
            <a:xfrm rot="16200000" flipH="1">
              <a:off x="-213846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"/>
            <p:cNvCxnSpPr/>
            <p:nvPr/>
          </p:nvCxnSpPr>
          <p:spPr>
            <a:xfrm rot="16200000" flipH="1">
              <a:off x="-195360" y="1785840"/>
              <a:ext cx="450552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"/>
            <p:cNvCxnSpPr/>
            <p:nvPr/>
          </p:nvCxnSpPr>
          <p:spPr>
            <a:xfrm rot="16200000" flipH="1">
              <a:off x="-1643160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4"/>
            <p:cNvCxnSpPr/>
            <p:nvPr/>
          </p:nvCxnSpPr>
          <p:spPr>
            <a:xfrm rot="5400000">
              <a:off x="-152886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5"/>
            <p:cNvCxnSpPr/>
            <p:nvPr/>
          </p:nvCxnSpPr>
          <p:spPr>
            <a:xfrm rot="16200000" flipH="1">
              <a:off x="-95736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rot="16200000" flipH="1">
              <a:off x="-194796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7"/>
            <p:cNvCxnSpPr/>
            <p:nvPr/>
          </p:nvCxnSpPr>
          <p:spPr>
            <a:xfrm rot="16200000" flipH="1">
              <a:off x="-652560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"/>
            <p:cNvCxnSpPr/>
            <p:nvPr/>
          </p:nvCxnSpPr>
          <p:spPr>
            <a:xfrm rot="16200000" flipH="1">
              <a:off x="-16431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H="1">
              <a:off x="-1790370" y="2019629"/>
              <a:ext cx="4495143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>
              <a:off x="-55572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1"/>
            <p:cNvCxnSpPr/>
            <p:nvPr/>
          </p:nvCxnSpPr>
          <p:spPr>
            <a:xfrm rot="5400000">
              <a:off x="34034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2"/>
            <p:cNvCxnSpPr/>
            <p:nvPr/>
          </p:nvCxnSpPr>
          <p:spPr>
            <a:xfrm rot="5400000">
              <a:off x="2618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3"/>
            <p:cNvCxnSpPr/>
            <p:nvPr/>
          </p:nvCxnSpPr>
          <p:spPr>
            <a:xfrm rot="5400000">
              <a:off x="-67954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4"/>
            <p:cNvCxnSpPr/>
            <p:nvPr/>
          </p:nvCxnSpPr>
          <p:spPr>
            <a:xfrm rot="16200000" flipH="1">
              <a:off x="-1466947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5"/>
            <p:cNvCxnSpPr/>
            <p:nvPr/>
          </p:nvCxnSpPr>
          <p:spPr>
            <a:xfrm rot="16200000" flipH="1">
              <a:off x="-777972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6"/>
            <p:cNvCxnSpPr/>
            <p:nvPr/>
          </p:nvCxnSpPr>
          <p:spPr>
            <a:xfrm rot="16200000" flipH="1">
              <a:off x="-11859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7"/>
            <p:cNvCxnSpPr/>
            <p:nvPr/>
          </p:nvCxnSpPr>
          <p:spPr>
            <a:xfrm rot="16200000" flipH="1">
              <a:off x="-9573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8"/>
            <p:cNvCxnSpPr/>
            <p:nvPr/>
          </p:nvCxnSpPr>
          <p:spPr>
            <a:xfrm rot="16200000" flipH="1">
              <a:off x="224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9"/>
            <p:cNvCxnSpPr/>
            <p:nvPr/>
          </p:nvCxnSpPr>
          <p:spPr>
            <a:xfrm rot="16200000" flipH="1">
              <a:off x="2052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30"/>
            <p:cNvCxnSpPr/>
            <p:nvPr/>
          </p:nvCxnSpPr>
          <p:spPr>
            <a:xfrm rot="5400000">
              <a:off x="2204939" y="2052540"/>
              <a:ext cx="450552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31"/>
            <p:cNvCxnSpPr/>
            <p:nvPr/>
          </p:nvCxnSpPr>
          <p:spPr>
            <a:xfrm rot="5400000">
              <a:off x="45234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2"/>
            <p:cNvCxnSpPr/>
            <p:nvPr/>
          </p:nvCxnSpPr>
          <p:spPr>
            <a:xfrm rot="16200000" flipH="1">
              <a:off x="37614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3"/>
            <p:cNvCxnSpPr/>
            <p:nvPr/>
          </p:nvCxnSpPr>
          <p:spPr>
            <a:xfrm rot="5400000">
              <a:off x="1024634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4"/>
            <p:cNvCxnSpPr/>
            <p:nvPr/>
          </p:nvCxnSpPr>
          <p:spPr>
            <a:xfrm rot="16200000" flipH="1">
              <a:off x="871440" y="2014440"/>
              <a:ext cx="450552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5"/>
            <p:cNvCxnSpPr/>
            <p:nvPr/>
          </p:nvCxnSpPr>
          <p:spPr>
            <a:xfrm rot="5400000">
              <a:off x="98574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6"/>
            <p:cNvCxnSpPr/>
            <p:nvPr/>
          </p:nvCxnSpPr>
          <p:spPr>
            <a:xfrm rot="16200000" flipH="1">
              <a:off x="15572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7"/>
            <p:cNvCxnSpPr/>
            <p:nvPr/>
          </p:nvCxnSpPr>
          <p:spPr>
            <a:xfrm rot="16200000" flipH="1">
              <a:off x="5666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8"/>
            <p:cNvCxnSpPr/>
            <p:nvPr/>
          </p:nvCxnSpPr>
          <p:spPr>
            <a:xfrm rot="16200000" flipH="1">
              <a:off x="1862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9"/>
            <p:cNvCxnSpPr/>
            <p:nvPr/>
          </p:nvCxnSpPr>
          <p:spPr>
            <a:xfrm rot="16200000" flipH="1">
              <a:off x="8714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40"/>
            <p:cNvCxnSpPr/>
            <p:nvPr/>
          </p:nvCxnSpPr>
          <p:spPr>
            <a:xfrm rot="5400000">
              <a:off x="147540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1"/>
            <p:cNvCxnSpPr/>
            <p:nvPr/>
          </p:nvCxnSpPr>
          <p:spPr>
            <a:xfrm rot="5400000">
              <a:off x="1958878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2"/>
            <p:cNvCxnSpPr/>
            <p:nvPr/>
          </p:nvCxnSpPr>
          <p:spPr>
            <a:xfrm rot="5400000">
              <a:off x="25486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3"/>
            <p:cNvCxnSpPr/>
            <p:nvPr/>
          </p:nvCxnSpPr>
          <p:spPr>
            <a:xfrm rot="5400000">
              <a:off x="2776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4"/>
            <p:cNvCxnSpPr/>
            <p:nvPr/>
          </p:nvCxnSpPr>
          <p:spPr>
            <a:xfrm rot="5400000">
              <a:off x="1835053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5"/>
            <p:cNvCxnSpPr/>
            <p:nvPr/>
          </p:nvCxnSpPr>
          <p:spPr>
            <a:xfrm rot="16200000" flipH="1">
              <a:off x="1047653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6"/>
            <p:cNvCxnSpPr/>
            <p:nvPr/>
          </p:nvCxnSpPr>
          <p:spPr>
            <a:xfrm rot="16200000" flipH="1">
              <a:off x="1736628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7"/>
            <p:cNvCxnSpPr/>
            <p:nvPr/>
          </p:nvCxnSpPr>
          <p:spPr>
            <a:xfrm rot="16200000" flipH="1">
              <a:off x="13286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8"/>
            <p:cNvCxnSpPr/>
            <p:nvPr/>
          </p:nvCxnSpPr>
          <p:spPr>
            <a:xfrm rot="16200000" flipH="1">
              <a:off x="15572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9"/>
            <p:cNvCxnSpPr/>
            <p:nvPr/>
          </p:nvCxnSpPr>
          <p:spPr>
            <a:xfrm rot="16200000" flipH="1">
              <a:off x="39194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50"/>
            <p:cNvCxnSpPr/>
            <p:nvPr/>
          </p:nvCxnSpPr>
          <p:spPr>
            <a:xfrm rot="16200000" flipH="1">
              <a:off x="32717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1"/>
            <p:cNvCxnSpPr/>
            <p:nvPr/>
          </p:nvCxnSpPr>
          <p:spPr>
            <a:xfrm rot="5400000">
              <a:off x="38813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2"/>
            <p:cNvCxnSpPr/>
            <p:nvPr/>
          </p:nvCxnSpPr>
          <p:spPr>
            <a:xfrm rot="5400000">
              <a:off x="3005039" y="2090640"/>
              <a:ext cx="4505521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3"/>
            <p:cNvCxnSpPr/>
            <p:nvPr/>
          </p:nvCxnSpPr>
          <p:spPr>
            <a:xfrm rot="16200000" flipH="1">
              <a:off x="22430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4"/>
            <p:cNvCxnSpPr/>
            <p:nvPr/>
          </p:nvCxnSpPr>
          <p:spPr>
            <a:xfrm rot="16200000" flipH="1">
              <a:off x="3538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5"/>
            <p:cNvCxnSpPr/>
            <p:nvPr/>
          </p:nvCxnSpPr>
          <p:spPr>
            <a:xfrm rot="5400000">
              <a:off x="382260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6"/>
            <p:cNvCxnSpPr/>
            <p:nvPr/>
          </p:nvCxnSpPr>
          <p:spPr>
            <a:xfrm rot="5400000">
              <a:off x="42250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7"/>
            <p:cNvCxnSpPr/>
            <p:nvPr/>
          </p:nvCxnSpPr>
          <p:spPr>
            <a:xfrm rot="5400000">
              <a:off x="4071839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8"/>
            <p:cNvCxnSpPr/>
            <p:nvPr/>
          </p:nvCxnSpPr>
          <p:spPr>
            <a:xfrm rot="5400000">
              <a:off x="356542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9"/>
            <p:cNvCxnSpPr/>
            <p:nvPr/>
          </p:nvCxnSpPr>
          <p:spPr>
            <a:xfrm rot="16200000" flipH="1">
              <a:off x="34130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60"/>
            <p:cNvCxnSpPr/>
            <p:nvPr/>
          </p:nvCxnSpPr>
          <p:spPr>
            <a:xfrm rot="16200000" flipH="1">
              <a:off x="29288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1"/>
            <p:cNvCxnSpPr/>
            <p:nvPr/>
          </p:nvCxnSpPr>
          <p:spPr>
            <a:xfrm rot="16200000" flipH="1">
              <a:off x="3081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2"/>
            <p:cNvCxnSpPr/>
            <p:nvPr/>
          </p:nvCxnSpPr>
          <p:spPr>
            <a:xfrm rot="5400000">
              <a:off x="4643339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3"/>
            <p:cNvCxnSpPr/>
            <p:nvPr/>
          </p:nvCxnSpPr>
          <p:spPr>
            <a:xfrm rot="16200000" flipH="1">
              <a:off x="4643339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4"/>
            <p:cNvCxnSpPr/>
            <p:nvPr/>
          </p:nvCxnSpPr>
          <p:spPr>
            <a:xfrm rot="5400000">
              <a:off x="5215633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5"/>
            <p:cNvCxnSpPr/>
            <p:nvPr/>
          </p:nvCxnSpPr>
          <p:spPr>
            <a:xfrm rot="16200000" flipH="1">
              <a:off x="5062439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6"/>
            <p:cNvCxnSpPr/>
            <p:nvPr/>
          </p:nvCxnSpPr>
          <p:spPr>
            <a:xfrm rot="5400000">
              <a:off x="5176739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7"/>
            <p:cNvCxnSpPr/>
            <p:nvPr/>
          </p:nvCxnSpPr>
          <p:spPr>
            <a:xfrm rot="16200000" flipH="1">
              <a:off x="57482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8"/>
            <p:cNvCxnSpPr/>
            <p:nvPr/>
          </p:nvCxnSpPr>
          <p:spPr>
            <a:xfrm rot="16200000" flipH="1">
              <a:off x="49100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9"/>
            <p:cNvCxnSpPr/>
            <p:nvPr/>
          </p:nvCxnSpPr>
          <p:spPr>
            <a:xfrm rot="5400000">
              <a:off x="4795739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70"/>
            <p:cNvCxnSpPr/>
            <p:nvPr/>
          </p:nvCxnSpPr>
          <p:spPr>
            <a:xfrm rot="16200000" flipH="1">
              <a:off x="53910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1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2"/>
            <p:cNvCxnSpPr/>
            <p:nvPr/>
          </p:nvCxnSpPr>
          <p:spPr>
            <a:xfrm rot="16200000" flipH="1">
              <a:off x="55196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3"/>
            <p:cNvCxnSpPr/>
            <p:nvPr/>
          </p:nvCxnSpPr>
          <p:spPr>
            <a:xfrm rot="16200000" flipH="1">
              <a:off x="5748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4"/>
            <p:cNvCxnSpPr/>
            <p:nvPr/>
          </p:nvCxnSpPr>
          <p:spPr>
            <a:xfrm rot="16200000" flipH="1">
              <a:off x="6434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5"/>
            <p:cNvCxnSpPr/>
            <p:nvPr/>
          </p:nvCxnSpPr>
          <p:spPr>
            <a:xfrm rot="16200000" flipH="1">
              <a:off x="6243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6"/>
            <p:cNvCxnSpPr/>
            <p:nvPr/>
          </p:nvCxnSpPr>
          <p:spPr>
            <a:xfrm rot="5400000">
              <a:off x="63959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7"/>
            <p:cNvCxnSpPr/>
            <p:nvPr/>
          </p:nvCxnSpPr>
          <p:spPr>
            <a:xfrm rot="16200000" flipH="1">
              <a:off x="605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8"/>
            <p:cNvCxnSpPr/>
            <p:nvPr/>
          </p:nvCxnSpPr>
          <p:spPr>
            <a:xfrm rot="5400000">
              <a:off x="6709412" y="2137412"/>
              <a:ext cx="4526277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9"/>
            <p:cNvCxnSpPr/>
            <p:nvPr/>
          </p:nvCxnSpPr>
          <p:spPr>
            <a:xfrm rot="5400000">
              <a:off x="6026052" y="2041427"/>
              <a:ext cx="4505521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80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81"/>
            <p:cNvCxnSpPr/>
            <p:nvPr/>
          </p:nvCxnSpPr>
          <p:spPr>
            <a:xfrm rot="5400000">
              <a:off x="6738840" y="2241452"/>
              <a:ext cx="4505521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82"/>
            <p:cNvCxnSpPr/>
            <p:nvPr/>
          </p:nvCxnSpPr>
          <p:spPr>
            <a:xfrm rot="5400000">
              <a:off x="3728939" y="2204940"/>
              <a:ext cx="450552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3"/>
            <p:cNvCxnSpPr/>
            <p:nvPr/>
          </p:nvCxnSpPr>
          <p:spPr>
            <a:xfrm rot="16200000" flipH="1">
              <a:off x="4224239" y="2166840"/>
              <a:ext cx="450552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4"/>
            <p:cNvCxnSpPr/>
            <p:nvPr/>
          </p:nvCxnSpPr>
          <p:spPr>
            <a:xfrm rot="16200000" flipH="1">
              <a:off x="4414739" y="2052540"/>
              <a:ext cx="450552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5"/>
            <p:cNvCxnSpPr/>
            <p:nvPr/>
          </p:nvCxnSpPr>
          <p:spPr>
            <a:xfrm rot="5400000">
              <a:off x="3309839" y="2090640"/>
              <a:ext cx="450552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6"/>
            <p:cNvCxnSpPr/>
            <p:nvPr/>
          </p:nvCxnSpPr>
          <p:spPr>
            <a:xfrm rot="16200000" flipH="1">
              <a:off x="43242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7"/>
            <p:cNvCxnSpPr/>
            <p:nvPr/>
          </p:nvCxnSpPr>
          <p:spPr>
            <a:xfrm rot="5400000">
              <a:off x="49481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8"/>
            <p:cNvCxnSpPr/>
            <p:nvPr/>
          </p:nvCxnSpPr>
          <p:spPr>
            <a:xfrm rot="5400000">
              <a:off x="5405339" y="1747740"/>
              <a:ext cx="450552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9"/>
            <p:cNvCxnSpPr/>
            <p:nvPr/>
          </p:nvCxnSpPr>
          <p:spPr>
            <a:xfrm rot="16200000" flipH="1">
              <a:off x="25478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87"/>
          <p:cNvSpPr/>
          <p:nvPr/>
        </p:nvSpPr>
        <p:spPr>
          <a:xfrm>
            <a:off x="0" y="4311650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9" name="Straight Connector 95"/>
          <p:cNvCxnSpPr/>
          <p:nvPr/>
        </p:nvCxnSpPr>
        <p:spPr>
          <a:xfrm>
            <a:off x="0" y="438785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96"/>
          <p:cNvCxnSpPr/>
          <p:nvPr/>
        </p:nvCxnSpPr>
        <p:spPr>
          <a:xfrm>
            <a:off x="0" y="6138863"/>
            <a:ext cx="9144000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9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2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3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4CE4A-C8B3-4DC5-A3A5-EE9FF6D886AD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696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48541-53D6-45C0-B238-67F9AA475A55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7530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E6911-ED9E-45FB-BFCE-3373E37A9153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9362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22BDC-3056-4B65-9305-3F76DB973B6E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556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6FFCC-2485-4008-9931-944657E69E44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7729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8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0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2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598A8-4F04-4D2C-9C4A-17D0581BB364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6730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3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4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9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/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9E7F0-6D29-468D-9545-DDFA9F9933C8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08236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3F692-13BB-4011-83FD-9BFA3D637D4A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7330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4DAB0-AFA7-4582-A695-CBC8563FD31D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778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4"/>
          <p:cNvGrpSpPr>
            <a:grpSpLocks/>
          </p:cNvGrpSpPr>
          <p:nvPr/>
        </p:nvGrpSpPr>
        <p:grpSpPr bwMode="auto">
          <a:xfrm>
            <a:off x="0" y="-30163"/>
            <a:ext cx="9067800" cy="6889751"/>
            <a:chOff x="0" y="-30477"/>
            <a:chExt cx="9067800" cy="6889273"/>
          </a:xfrm>
        </p:grpSpPr>
        <p:cxnSp>
          <p:nvCxnSpPr>
            <p:cNvPr id="5" name="Straight Connector 109"/>
            <p:cNvCxnSpPr/>
            <p:nvPr/>
          </p:nvCxnSpPr>
          <p:spPr>
            <a:xfrm rot="16200000" flipH="1">
              <a:off x="-1447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6"/>
            <p:cNvCxnSpPr/>
            <p:nvPr/>
          </p:nvCxnSpPr>
          <p:spPr>
            <a:xfrm rot="16200000" flipH="1">
              <a:off x="-16380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77"/>
            <p:cNvCxnSpPr/>
            <p:nvPr/>
          </p:nvCxnSpPr>
          <p:spPr>
            <a:xfrm rot="5400000">
              <a:off x="-1485662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80"/>
            <p:cNvCxnSpPr/>
            <p:nvPr/>
          </p:nvCxnSpPr>
          <p:spPr>
            <a:xfrm rot="5400000">
              <a:off x="-32382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81"/>
            <p:cNvCxnSpPr/>
            <p:nvPr/>
          </p:nvCxnSpPr>
          <p:spPr>
            <a:xfrm rot="16200000" flipH="1">
              <a:off x="-33144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82"/>
            <p:cNvCxnSpPr/>
            <p:nvPr/>
          </p:nvCxnSpPr>
          <p:spPr>
            <a:xfrm rot="16200000" flipH="1">
              <a:off x="-1371362" y="2971246"/>
              <a:ext cx="6857524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3"/>
            <p:cNvCxnSpPr/>
            <p:nvPr/>
          </p:nvCxnSpPr>
          <p:spPr>
            <a:xfrm rot="16200000" flipH="1">
              <a:off x="-2819162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84"/>
            <p:cNvCxnSpPr/>
            <p:nvPr/>
          </p:nvCxnSpPr>
          <p:spPr>
            <a:xfrm rot="5400000">
              <a:off x="-2704862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85"/>
            <p:cNvCxnSpPr/>
            <p:nvPr/>
          </p:nvCxnSpPr>
          <p:spPr>
            <a:xfrm rot="16200000" flipH="1">
              <a:off x="-2133362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86"/>
            <p:cNvCxnSpPr/>
            <p:nvPr/>
          </p:nvCxnSpPr>
          <p:spPr>
            <a:xfrm rot="16200000" flipH="1">
              <a:off x="-31239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7"/>
            <p:cNvCxnSpPr/>
            <p:nvPr/>
          </p:nvCxnSpPr>
          <p:spPr>
            <a:xfrm rot="16200000" flipH="1">
              <a:off x="-18285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8"/>
            <p:cNvCxnSpPr/>
            <p:nvPr/>
          </p:nvCxnSpPr>
          <p:spPr>
            <a:xfrm rot="16200000" flipH="1">
              <a:off x="-28191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89"/>
            <p:cNvCxnSpPr/>
            <p:nvPr/>
          </p:nvCxnSpPr>
          <p:spPr>
            <a:xfrm rot="16200000" flipH="1">
              <a:off x="-2438162" y="3123646"/>
              <a:ext cx="6857524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64"/>
            <p:cNvCxnSpPr/>
            <p:nvPr/>
          </p:nvCxnSpPr>
          <p:spPr>
            <a:xfrm rot="5400000">
              <a:off x="-1731724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5"/>
            <p:cNvCxnSpPr/>
            <p:nvPr/>
          </p:nvCxnSpPr>
          <p:spPr>
            <a:xfrm rot="5400000">
              <a:off x="-1141968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68"/>
            <p:cNvCxnSpPr/>
            <p:nvPr/>
          </p:nvCxnSpPr>
          <p:spPr>
            <a:xfrm rot="5400000">
              <a:off x="-9141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72"/>
            <p:cNvCxnSpPr/>
            <p:nvPr/>
          </p:nvCxnSpPr>
          <p:spPr>
            <a:xfrm rot="5400000">
              <a:off x="-1855549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20"/>
            <p:cNvCxnSpPr/>
            <p:nvPr/>
          </p:nvCxnSpPr>
          <p:spPr>
            <a:xfrm rot="16200000" flipH="1">
              <a:off x="-26429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44"/>
            <p:cNvCxnSpPr/>
            <p:nvPr/>
          </p:nvCxnSpPr>
          <p:spPr>
            <a:xfrm rot="16200000" flipH="1">
              <a:off x="-1953974" y="3325258"/>
              <a:ext cx="6857524" cy="206375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107"/>
            <p:cNvCxnSpPr/>
            <p:nvPr/>
          </p:nvCxnSpPr>
          <p:spPr>
            <a:xfrm rot="16200000" flipH="1">
              <a:off x="-2361962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08"/>
            <p:cNvCxnSpPr/>
            <p:nvPr/>
          </p:nvCxnSpPr>
          <p:spPr>
            <a:xfrm rot="16200000" flipH="1">
              <a:off x="-21333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09"/>
            <p:cNvCxnSpPr/>
            <p:nvPr/>
          </p:nvCxnSpPr>
          <p:spPr>
            <a:xfrm rot="16200000" flipH="1">
              <a:off x="106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10"/>
            <p:cNvCxnSpPr/>
            <p:nvPr/>
          </p:nvCxnSpPr>
          <p:spPr>
            <a:xfrm rot="16200000" flipH="1">
              <a:off x="876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11"/>
            <p:cNvCxnSpPr/>
            <p:nvPr/>
          </p:nvCxnSpPr>
          <p:spPr>
            <a:xfrm rot="5400000">
              <a:off x="1028938" y="3237946"/>
              <a:ext cx="6857524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12"/>
            <p:cNvCxnSpPr/>
            <p:nvPr/>
          </p:nvCxnSpPr>
          <p:spPr>
            <a:xfrm rot="5400000">
              <a:off x="-723662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13"/>
            <p:cNvCxnSpPr/>
            <p:nvPr/>
          </p:nvCxnSpPr>
          <p:spPr>
            <a:xfrm rot="16200000" flipH="1">
              <a:off x="-799862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14"/>
            <p:cNvCxnSpPr/>
            <p:nvPr/>
          </p:nvCxnSpPr>
          <p:spPr>
            <a:xfrm rot="5400000">
              <a:off x="-152161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215"/>
            <p:cNvCxnSpPr/>
            <p:nvPr/>
          </p:nvCxnSpPr>
          <p:spPr>
            <a:xfrm rot="16200000" flipH="1">
              <a:off x="-304562" y="3199846"/>
              <a:ext cx="6857524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216"/>
            <p:cNvCxnSpPr/>
            <p:nvPr/>
          </p:nvCxnSpPr>
          <p:spPr>
            <a:xfrm rot="5400000">
              <a:off x="-190262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217"/>
            <p:cNvCxnSpPr/>
            <p:nvPr/>
          </p:nvCxnSpPr>
          <p:spPr>
            <a:xfrm rot="16200000" flipH="1">
              <a:off x="381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18"/>
            <p:cNvCxnSpPr/>
            <p:nvPr/>
          </p:nvCxnSpPr>
          <p:spPr>
            <a:xfrm rot="16200000" flipH="1">
              <a:off x="-609362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219"/>
            <p:cNvCxnSpPr/>
            <p:nvPr/>
          </p:nvCxnSpPr>
          <p:spPr>
            <a:xfrm rot="16200000" flipH="1">
              <a:off x="6860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220"/>
            <p:cNvCxnSpPr/>
            <p:nvPr/>
          </p:nvCxnSpPr>
          <p:spPr>
            <a:xfrm rot="16200000" flipH="1">
              <a:off x="-304562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221"/>
            <p:cNvCxnSpPr/>
            <p:nvPr/>
          </p:nvCxnSpPr>
          <p:spPr>
            <a:xfrm rot="5400000">
              <a:off x="-1028462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222"/>
            <p:cNvCxnSpPr/>
            <p:nvPr/>
          </p:nvCxnSpPr>
          <p:spPr>
            <a:xfrm rot="5400000">
              <a:off x="782876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23"/>
            <p:cNvCxnSpPr/>
            <p:nvPr/>
          </p:nvCxnSpPr>
          <p:spPr>
            <a:xfrm rot="5400000">
              <a:off x="13726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224"/>
            <p:cNvCxnSpPr/>
            <p:nvPr/>
          </p:nvCxnSpPr>
          <p:spPr>
            <a:xfrm rot="5400000">
              <a:off x="1600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225"/>
            <p:cNvCxnSpPr/>
            <p:nvPr/>
          </p:nvCxnSpPr>
          <p:spPr>
            <a:xfrm rot="5400000">
              <a:off x="659051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26"/>
            <p:cNvCxnSpPr/>
            <p:nvPr/>
          </p:nvCxnSpPr>
          <p:spPr>
            <a:xfrm rot="16200000" flipH="1">
              <a:off x="-128349" y="3252233"/>
              <a:ext cx="6857524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27"/>
            <p:cNvCxnSpPr/>
            <p:nvPr/>
          </p:nvCxnSpPr>
          <p:spPr>
            <a:xfrm rot="16200000" flipH="1">
              <a:off x="560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228"/>
            <p:cNvCxnSpPr/>
            <p:nvPr/>
          </p:nvCxnSpPr>
          <p:spPr>
            <a:xfrm rot="16200000" flipH="1">
              <a:off x="152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229"/>
            <p:cNvCxnSpPr/>
            <p:nvPr/>
          </p:nvCxnSpPr>
          <p:spPr>
            <a:xfrm rot="16200000" flipH="1">
              <a:off x="381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236"/>
            <p:cNvCxnSpPr/>
            <p:nvPr/>
          </p:nvCxnSpPr>
          <p:spPr>
            <a:xfrm rot="16200000" flipH="1">
              <a:off x="2743438" y="3352246"/>
              <a:ext cx="6857524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237"/>
            <p:cNvCxnSpPr/>
            <p:nvPr/>
          </p:nvCxnSpPr>
          <p:spPr>
            <a:xfrm rot="16200000" flipH="1">
              <a:off x="20957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238"/>
            <p:cNvCxnSpPr/>
            <p:nvPr/>
          </p:nvCxnSpPr>
          <p:spPr>
            <a:xfrm rot="5400000">
              <a:off x="27053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239"/>
            <p:cNvCxnSpPr/>
            <p:nvPr/>
          </p:nvCxnSpPr>
          <p:spPr>
            <a:xfrm rot="5400000">
              <a:off x="1829038" y="3276046"/>
              <a:ext cx="6857524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240"/>
            <p:cNvCxnSpPr/>
            <p:nvPr/>
          </p:nvCxnSpPr>
          <p:spPr>
            <a:xfrm rot="16200000" flipH="1">
              <a:off x="10670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241"/>
            <p:cNvCxnSpPr/>
            <p:nvPr/>
          </p:nvCxnSpPr>
          <p:spPr>
            <a:xfrm rot="16200000" flipH="1">
              <a:off x="23624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42"/>
            <p:cNvCxnSpPr/>
            <p:nvPr/>
          </p:nvCxnSpPr>
          <p:spPr>
            <a:xfrm rot="5400000">
              <a:off x="2646601" y="2722008"/>
              <a:ext cx="6857524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243"/>
            <p:cNvCxnSpPr/>
            <p:nvPr/>
          </p:nvCxnSpPr>
          <p:spPr>
            <a:xfrm rot="5400000">
              <a:off x="3049032" y="3276840"/>
              <a:ext cx="6857524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244"/>
            <p:cNvCxnSpPr/>
            <p:nvPr/>
          </p:nvCxnSpPr>
          <p:spPr>
            <a:xfrm rot="5400000">
              <a:off x="2895838" y="3276046"/>
              <a:ext cx="6857524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245"/>
            <p:cNvCxnSpPr/>
            <p:nvPr/>
          </p:nvCxnSpPr>
          <p:spPr>
            <a:xfrm rot="5400000">
              <a:off x="2389426" y="3226833"/>
              <a:ext cx="6857524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246"/>
            <p:cNvCxnSpPr/>
            <p:nvPr/>
          </p:nvCxnSpPr>
          <p:spPr>
            <a:xfrm rot="16200000" flipH="1">
              <a:off x="22370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247"/>
            <p:cNvCxnSpPr/>
            <p:nvPr/>
          </p:nvCxnSpPr>
          <p:spPr>
            <a:xfrm rot="16200000" flipH="1">
              <a:off x="17528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248"/>
            <p:cNvCxnSpPr/>
            <p:nvPr/>
          </p:nvCxnSpPr>
          <p:spPr>
            <a:xfrm rot="16200000" flipH="1">
              <a:off x="19814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249"/>
            <p:cNvCxnSpPr/>
            <p:nvPr/>
          </p:nvCxnSpPr>
          <p:spPr>
            <a:xfrm rot="5400000">
              <a:off x="3467338" y="3314146"/>
              <a:ext cx="6857524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250"/>
            <p:cNvCxnSpPr/>
            <p:nvPr/>
          </p:nvCxnSpPr>
          <p:spPr>
            <a:xfrm rot="16200000" flipH="1">
              <a:off x="3467338" y="3314146"/>
              <a:ext cx="6857524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251"/>
            <p:cNvCxnSpPr/>
            <p:nvPr/>
          </p:nvCxnSpPr>
          <p:spPr>
            <a:xfrm rot="5400000">
              <a:off x="4038839" y="3428446"/>
              <a:ext cx="6857524" cy="3175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252"/>
            <p:cNvCxnSpPr/>
            <p:nvPr/>
          </p:nvCxnSpPr>
          <p:spPr>
            <a:xfrm rot="16200000" flipH="1">
              <a:off x="3886438" y="3199846"/>
              <a:ext cx="6857524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253"/>
            <p:cNvCxnSpPr/>
            <p:nvPr/>
          </p:nvCxnSpPr>
          <p:spPr>
            <a:xfrm rot="5400000">
              <a:off x="4000738" y="3237946"/>
              <a:ext cx="6857524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254"/>
            <p:cNvCxnSpPr/>
            <p:nvPr/>
          </p:nvCxnSpPr>
          <p:spPr>
            <a:xfrm rot="16200000" flipH="1">
              <a:off x="4572238" y="3199846"/>
              <a:ext cx="6857524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256"/>
            <p:cNvCxnSpPr/>
            <p:nvPr/>
          </p:nvCxnSpPr>
          <p:spPr>
            <a:xfrm rot="16200000" flipH="1">
              <a:off x="37340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257"/>
            <p:cNvCxnSpPr/>
            <p:nvPr/>
          </p:nvCxnSpPr>
          <p:spPr>
            <a:xfrm rot="5400000">
              <a:off x="3619738" y="3314146"/>
              <a:ext cx="6857524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258"/>
            <p:cNvCxnSpPr/>
            <p:nvPr/>
          </p:nvCxnSpPr>
          <p:spPr>
            <a:xfrm rot="16200000" flipH="1">
              <a:off x="42150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259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260"/>
            <p:cNvCxnSpPr/>
            <p:nvPr/>
          </p:nvCxnSpPr>
          <p:spPr>
            <a:xfrm rot="16200000" flipH="1">
              <a:off x="43436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261"/>
            <p:cNvCxnSpPr/>
            <p:nvPr/>
          </p:nvCxnSpPr>
          <p:spPr>
            <a:xfrm rot="16200000" flipH="1">
              <a:off x="4572238" y="3352246"/>
              <a:ext cx="6857524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263"/>
            <p:cNvCxnSpPr/>
            <p:nvPr/>
          </p:nvCxnSpPr>
          <p:spPr>
            <a:xfrm rot="16200000" flipH="1">
              <a:off x="5258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264"/>
            <p:cNvCxnSpPr/>
            <p:nvPr/>
          </p:nvCxnSpPr>
          <p:spPr>
            <a:xfrm rot="16200000" flipH="1">
              <a:off x="50675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265"/>
            <p:cNvCxnSpPr/>
            <p:nvPr/>
          </p:nvCxnSpPr>
          <p:spPr>
            <a:xfrm rot="5400000">
              <a:off x="5219938" y="3237946"/>
              <a:ext cx="6857524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266"/>
            <p:cNvCxnSpPr/>
            <p:nvPr/>
          </p:nvCxnSpPr>
          <p:spPr>
            <a:xfrm rot="16200000" flipH="1">
              <a:off x="4877038" y="3352246"/>
              <a:ext cx="6857524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267"/>
            <p:cNvCxnSpPr/>
            <p:nvPr/>
          </p:nvCxnSpPr>
          <p:spPr>
            <a:xfrm rot="5400000">
              <a:off x="5528707" y="3318116"/>
              <a:ext cx="6887685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269"/>
            <p:cNvCxnSpPr/>
            <p:nvPr/>
          </p:nvCxnSpPr>
          <p:spPr>
            <a:xfrm rot="5400000">
              <a:off x="4850051" y="3226833"/>
              <a:ext cx="6857524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270"/>
            <p:cNvCxnSpPr/>
            <p:nvPr/>
          </p:nvCxnSpPr>
          <p:spPr>
            <a:xfrm rot="16200000" flipH="1">
              <a:off x="4751626" y="3325258"/>
              <a:ext cx="6857524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277"/>
            <p:cNvCxnSpPr/>
            <p:nvPr/>
          </p:nvCxnSpPr>
          <p:spPr>
            <a:xfrm rot="5400000">
              <a:off x="5562839" y="3428446"/>
              <a:ext cx="6857524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282"/>
            <p:cNvCxnSpPr/>
            <p:nvPr/>
          </p:nvCxnSpPr>
          <p:spPr>
            <a:xfrm rot="5400000">
              <a:off x="2552938" y="3390346"/>
              <a:ext cx="6857524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288"/>
            <p:cNvCxnSpPr/>
            <p:nvPr/>
          </p:nvCxnSpPr>
          <p:spPr>
            <a:xfrm rot="16200000" flipH="1">
              <a:off x="3048238" y="3352246"/>
              <a:ext cx="6857524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291"/>
            <p:cNvCxnSpPr/>
            <p:nvPr/>
          </p:nvCxnSpPr>
          <p:spPr>
            <a:xfrm rot="16200000" flipH="1">
              <a:off x="3238738" y="3237946"/>
              <a:ext cx="6857524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293"/>
            <p:cNvCxnSpPr/>
            <p:nvPr/>
          </p:nvCxnSpPr>
          <p:spPr>
            <a:xfrm rot="5400000">
              <a:off x="2133838" y="3276046"/>
              <a:ext cx="6857524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297"/>
            <p:cNvCxnSpPr/>
            <p:nvPr/>
          </p:nvCxnSpPr>
          <p:spPr>
            <a:xfrm rot="16200000" flipH="1">
              <a:off x="3148251" y="3252233"/>
              <a:ext cx="6857524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298"/>
            <p:cNvCxnSpPr/>
            <p:nvPr/>
          </p:nvCxnSpPr>
          <p:spPr>
            <a:xfrm rot="5400000">
              <a:off x="3772138" y="3237946"/>
              <a:ext cx="6857524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301"/>
            <p:cNvCxnSpPr/>
            <p:nvPr/>
          </p:nvCxnSpPr>
          <p:spPr>
            <a:xfrm rot="5400000">
              <a:off x="4229338" y="2933146"/>
              <a:ext cx="6857524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306"/>
            <p:cNvCxnSpPr/>
            <p:nvPr/>
          </p:nvCxnSpPr>
          <p:spPr>
            <a:xfrm rot="16200000" flipH="1">
              <a:off x="1371044" y="3200640"/>
              <a:ext cx="6859112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87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9" name="Group 93"/>
          <p:cNvGrpSpPr>
            <a:grpSpLocks/>
          </p:cNvGrpSpPr>
          <p:nvPr/>
        </p:nvGrpSpPr>
        <p:grpSpPr bwMode="auto">
          <a:xfrm>
            <a:off x="0" y="2057400"/>
            <a:ext cx="4802188" cy="2820988"/>
            <a:chOff x="0" y="2057400"/>
            <a:chExt cx="4801394" cy="2820988"/>
          </a:xfrm>
        </p:grpSpPr>
        <p:cxnSp>
          <p:nvCxnSpPr>
            <p:cNvPr id="90" name="Straight Connector 116"/>
            <p:cNvCxnSpPr/>
            <p:nvPr/>
          </p:nvCxnSpPr>
          <p:spPr>
            <a:xfrm>
              <a:off x="0" y="20574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117"/>
            <p:cNvCxnSpPr/>
            <p:nvPr/>
          </p:nvCxnSpPr>
          <p:spPr>
            <a:xfrm>
              <a:off x="0" y="4876800"/>
              <a:ext cx="4799806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119"/>
            <p:cNvCxnSpPr/>
            <p:nvPr/>
          </p:nvCxnSpPr>
          <p:spPr>
            <a:xfrm rot="5400000">
              <a:off x="3391694" y="3467100"/>
              <a:ext cx="2817812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/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9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3587C-AE33-4154-9A51-8771DD68FDDB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1832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4B221-AC59-4F2D-8B3F-85088FBDEF2C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53573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0" y="-30163"/>
            <a:ext cx="9067800" cy="4846638"/>
            <a:chOff x="1" y="-30477"/>
            <a:chExt cx="9067799" cy="4526277"/>
          </a:xfrm>
        </p:grpSpPr>
        <p:cxnSp>
          <p:nvCxnSpPr>
            <p:cNvPr id="5" name="Straight Connector 7"/>
            <p:cNvCxnSpPr/>
            <p:nvPr/>
          </p:nvCxnSpPr>
          <p:spPr>
            <a:xfrm rot="16200000" flipH="1">
              <a:off x="-2715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8"/>
            <p:cNvCxnSpPr/>
            <p:nvPr/>
          </p:nvCxnSpPr>
          <p:spPr>
            <a:xfrm rot="16200000" flipH="1">
              <a:off x="-4620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9"/>
            <p:cNvCxnSpPr/>
            <p:nvPr/>
          </p:nvCxnSpPr>
          <p:spPr>
            <a:xfrm rot="5400000">
              <a:off x="-309660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5400000">
              <a:off x="-206226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1"/>
            <p:cNvCxnSpPr/>
            <p:nvPr/>
          </p:nvCxnSpPr>
          <p:spPr>
            <a:xfrm rot="16200000" flipH="1">
              <a:off x="-213846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2"/>
            <p:cNvCxnSpPr/>
            <p:nvPr/>
          </p:nvCxnSpPr>
          <p:spPr>
            <a:xfrm rot="16200000" flipH="1">
              <a:off x="-195360" y="1785840"/>
              <a:ext cx="450552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"/>
            <p:cNvCxnSpPr/>
            <p:nvPr/>
          </p:nvCxnSpPr>
          <p:spPr>
            <a:xfrm rot="16200000" flipH="1">
              <a:off x="-1643160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4"/>
            <p:cNvCxnSpPr/>
            <p:nvPr/>
          </p:nvCxnSpPr>
          <p:spPr>
            <a:xfrm rot="5400000">
              <a:off x="-152886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5"/>
            <p:cNvCxnSpPr/>
            <p:nvPr/>
          </p:nvCxnSpPr>
          <p:spPr>
            <a:xfrm rot="16200000" flipH="1">
              <a:off x="-95736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rot="16200000" flipH="1">
              <a:off x="-194796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7"/>
            <p:cNvCxnSpPr/>
            <p:nvPr/>
          </p:nvCxnSpPr>
          <p:spPr>
            <a:xfrm rot="16200000" flipH="1">
              <a:off x="-652560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8"/>
            <p:cNvCxnSpPr/>
            <p:nvPr/>
          </p:nvCxnSpPr>
          <p:spPr>
            <a:xfrm rot="16200000" flipH="1">
              <a:off x="-16431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H="1">
              <a:off x="-1790370" y="2019629"/>
              <a:ext cx="4495143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>
              <a:off x="-55572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1"/>
            <p:cNvCxnSpPr/>
            <p:nvPr/>
          </p:nvCxnSpPr>
          <p:spPr>
            <a:xfrm rot="5400000">
              <a:off x="34034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22"/>
            <p:cNvCxnSpPr/>
            <p:nvPr/>
          </p:nvCxnSpPr>
          <p:spPr>
            <a:xfrm rot="5400000">
              <a:off x="2618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3"/>
            <p:cNvCxnSpPr/>
            <p:nvPr/>
          </p:nvCxnSpPr>
          <p:spPr>
            <a:xfrm rot="5400000">
              <a:off x="-67954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4"/>
            <p:cNvCxnSpPr/>
            <p:nvPr/>
          </p:nvCxnSpPr>
          <p:spPr>
            <a:xfrm rot="16200000" flipH="1">
              <a:off x="-1466947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5"/>
            <p:cNvCxnSpPr/>
            <p:nvPr/>
          </p:nvCxnSpPr>
          <p:spPr>
            <a:xfrm rot="16200000" flipH="1">
              <a:off x="-777972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6"/>
            <p:cNvCxnSpPr/>
            <p:nvPr/>
          </p:nvCxnSpPr>
          <p:spPr>
            <a:xfrm rot="16200000" flipH="1">
              <a:off x="-118596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7"/>
            <p:cNvCxnSpPr/>
            <p:nvPr/>
          </p:nvCxnSpPr>
          <p:spPr>
            <a:xfrm rot="16200000" flipH="1">
              <a:off x="-95736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8"/>
            <p:cNvCxnSpPr/>
            <p:nvPr/>
          </p:nvCxnSpPr>
          <p:spPr>
            <a:xfrm rot="16200000" flipH="1">
              <a:off x="224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9"/>
            <p:cNvCxnSpPr/>
            <p:nvPr/>
          </p:nvCxnSpPr>
          <p:spPr>
            <a:xfrm rot="16200000" flipH="1">
              <a:off x="2052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30"/>
            <p:cNvCxnSpPr/>
            <p:nvPr/>
          </p:nvCxnSpPr>
          <p:spPr>
            <a:xfrm rot="5400000">
              <a:off x="2204939" y="2052540"/>
              <a:ext cx="450552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31"/>
            <p:cNvCxnSpPr/>
            <p:nvPr/>
          </p:nvCxnSpPr>
          <p:spPr>
            <a:xfrm rot="5400000">
              <a:off x="452340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32"/>
            <p:cNvCxnSpPr/>
            <p:nvPr/>
          </p:nvCxnSpPr>
          <p:spPr>
            <a:xfrm rot="16200000" flipH="1">
              <a:off x="376140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3"/>
            <p:cNvCxnSpPr/>
            <p:nvPr/>
          </p:nvCxnSpPr>
          <p:spPr>
            <a:xfrm rot="5400000">
              <a:off x="1024634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4"/>
            <p:cNvCxnSpPr/>
            <p:nvPr/>
          </p:nvCxnSpPr>
          <p:spPr>
            <a:xfrm rot="16200000" flipH="1">
              <a:off x="871440" y="2014440"/>
              <a:ext cx="450552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5"/>
            <p:cNvCxnSpPr/>
            <p:nvPr/>
          </p:nvCxnSpPr>
          <p:spPr>
            <a:xfrm rot="5400000">
              <a:off x="985740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6"/>
            <p:cNvCxnSpPr/>
            <p:nvPr/>
          </p:nvCxnSpPr>
          <p:spPr>
            <a:xfrm rot="16200000" flipH="1">
              <a:off x="1557240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7"/>
            <p:cNvCxnSpPr/>
            <p:nvPr/>
          </p:nvCxnSpPr>
          <p:spPr>
            <a:xfrm rot="16200000" flipH="1">
              <a:off x="566640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8"/>
            <p:cNvCxnSpPr/>
            <p:nvPr/>
          </p:nvCxnSpPr>
          <p:spPr>
            <a:xfrm rot="16200000" flipH="1">
              <a:off x="18620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9"/>
            <p:cNvCxnSpPr/>
            <p:nvPr/>
          </p:nvCxnSpPr>
          <p:spPr>
            <a:xfrm rot="16200000" flipH="1">
              <a:off x="8714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40"/>
            <p:cNvCxnSpPr/>
            <p:nvPr/>
          </p:nvCxnSpPr>
          <p:spPr>
            <a:xfrm rot="5400000">
              <a:off x="147540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41"/>
            <p:cNvCxnSpPr/>
            <p:nvPr/>
          </p:nvCxnSpPr>
          <p:spPr>
            <a:xfrm rot="5400000">
              <a:off x="1958878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42"/>
            <p:cNvCxnSpPr/>
            <p:nvPr/>
          </p:nvCxnSpPr>
          <p:spPr>
            <a:xfrm rot="5400000">
              <a:off x="25486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3"/>
            <p:cNvCxnSpPr/>
            <p:nvPr/>
          </p:nvCxnSpPr>
          <p:spPr>
            <a:xfrm rot="5400000">
              <a:off x="2776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4"/>
            <p:cNvCxnSpPr/>
            <p:nvPr/>
          </p:nvCxnSpPr>
          <p:spPr>
            <a:xfrm rot="5400000">
              <a:off x="1835053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5"/>
            <p:cNvCxnSpPr/>
            <p:nvPr/>
          </p:nvCxnSpPr>
          <p:spPr>
            <a:xfrm rot="16200000" flipH="1">
              <a:off x="1047653" y="2066827"/>
              <a:ext cx="450552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6"/>
            <p:cNvCxnSpPr/>
            <p:nvPr/>
          </p:nvCxnSpPr>
          <p:spPr>
            <a:xfrm rot="16200000" flipH="1">
              <a:off x="1736628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7"/>
            <p:cNvCxnSpPr/>
            <p:nvPr/>
          </p:nvCxnSpPr>
          <p:spPr>
            <a:xfrm rot="16200000" flipH="1">
              <a:off x="1328640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8"/>
            <p:cNvCxnSpPr/>
            <p:nvPr/>
          </p:nvCxnSpPr>
          <p:spPr>
            <a:xfrm rot="16200000" flipH="1">
              <a:off x="1557240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9"/>
            <p:cNvCxnSpPr/>
            <p:nvPr/>
          </p:nvCxnSpPr>
          <p:spPr>
            <a:xfrm rot="16200000" flipH="1">
              <a:off x="39194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50"/>
            <p:cNvCxnSpPr/>
            <p:nvPr/>
          </p:nvCxnSpPr>
          <p:spPr>
            <a:xfrm rot="16200000" flipH="1">
              <a:off x="32717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51"/>
            <p:cNvCxnSpPr/>
            <p:nvPr/>
          </p:nvCxnSpPr>
          <p:spPr>
            <a:xfrm rot="5400000">
              <a:off x="38813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52"/>
            <p:cNvCxnSpPr/>
            <p:nvPr/>
          </p:nvCxnSpPr>
          <p:spPr>
            <a:xfrm rot="5400000">
              <a:off x="3005039" y="2090640"/>
              <a:ext cx="4505521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3"/>
            <p:cNvCxnSpPr/>
            <p:nvPr/>
          </p:nvCxnSpPr>
          <p:spPr>
            <a:xfrm rot="16200000" flipH="1">
              <a:off x="22430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4"/>
            <p:cNvCxnSpPr/>
            <p:nvPr/>
          </p:nvCxnSpPr>
          <p:spPr>
            <a:xfrm rot="16200000" flipH="1">
              <a:off x="35384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5"/>
            <p:cNvCxnSpPr/>
            <p:nvPr/>
          </p:nvCxnSpPr>
          <p:spPr>
            <a:xfrm rot="5400000">
              <a:off x="3822602" y="1536602"/>
              <a:ext cx="4505521" cy="1412875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6"/>
            <p:cNvCxnSpPr/>
            <p:nvPr/>
          </p:nvCxnSpPr>
          <p:spPr>
            <a:xfrm rot="5400000">
              <a:off x="4225033" y="2091434"/>
              <a:ext cx="4505521" cy="303212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7"/>
            <p:cNvCxnSpPr/>
            <p:nvPr/>
          </p:nvCxnSpPr>
          <p:spPr>
            <a:xfrm rot="5400000">
              <a:off x="4071839" y="2090640"/>
              <a:ext cx="450552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8"/>
            <p:cNvCxnSpPr/>
            <p:nvPr/>
          </p:nvCxnSpPr>
          <p:spPr>
            <a:xfrm rot="5400000">
              <a:off x="3565427" y="2041427"/>
              <a:ext cx="4505521" cy="403225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9"/>
            <p:cNvCxnSpPr/>
            <p:nvPr/>
          </p:nvCxnSpPr>
          <p:spPr>
            <a:xfrm rot="16200000" flipH="1">
              <a:off x="34130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60"/>
            <p:cNvCxnSpPr/>
            <p:nvPr/>
          </p:nvCxnSpPr>
          <p:spPr>
            <a:xfrm rot="16200000" flipH="1">
              <a:off x="2928839" y="2166840"/>
              <a:ext cx="450552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61"/>
            <p:cNvCxnSpPr/>
            <p:nvPr/>
          </p:nvCxnSpPr>
          <p:spPr>
            <a:xfrm rot="16200000" flipH="1">
              <a:off x="3081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62"/>
            <p:cNvCxnSpPr/>
            <p:nvPr/>
          </p:nvCxnSpPr>
          <p:spPr>
            <a:xfrm rot="5400000">
              <a:off x="4643339" y="2128740"/>
              <a:ext cx="450552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3"/>
            <p:cNvCxnSpPr/>
            <p:nvPr/>
          </p:nvCxnSpPr>
          <p:spPr>
            <a:xfrm rot="16200000" flipH="1">
              <a:off x="4643339" y="2128740"/>
              <a:ext cx="450552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4"/>
            <p:cNvCxnSpPr/>
            <p:nvPr/>
          </p:nvCxnSpPr>
          <p:spPr>
            <a:xfrm rot="5400000">
              <a:off x="5215633" y="2242246"/>
              <a:ext cx="450552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5"/>
            <p:cNvCxnSpPr/>
            <p:nvPr/>
          </p:nvCxnSpPr>
          <p:spPr>
            <a:xfrm rot="16200000" flipH="1">
              <a:off x="5062439" y="2014440"/>
              <a:ext cx="450552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6"/>
            <p:cNvCxnSpPr/>
            <p:nvPr/>
          </p:nvCxnSpPr>
          <p:spPr>
            <a:xfrm rot="5400000">
              <a:off x="5176739" y="2052540"/>
              <a:ext cx="450552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7"/>
            <p:cNvCxnSpPr/>
            <p:nvPr/>
          </p:nvCxnSpPr>
          <p:spPr>
            <a:xfrm rot="16200000" flipH="1">
              <a:off x="57482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8"/>
            <p:cNvCxnSpPr/>
            <p:nvPr/>
          </p:nvCxnSpPr>
          <p:spPr>
            <a:xfrm rot="16200000" flipH="1">
              <a:off x="49100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9"/>
            <p:cNvCxnSpPr/>
            <p:nvPr/>
          </p:nvCxnSpPr>
          <p:spPr>
            <a:xfrm rot="5400000">
              <a:off x="4795739" y="2128740"/>
              <a:ext cx="450552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70"/>
            <p:cNvCxnSpPr/>
            <p:nvPr/>
          </p:nvCxnSpPr>
          <p:spPr>
            <a:xfrm rot="16200000" flipH="1">
              <a:off x="53910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71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72"/>
            <p:cNvCxnSpPr/>
            <p:nvPr/>
          </p:nvCxnSpPr>
          <p:spPr>
            <a:xfrm rot="16200000" flipH="1">
              <a:off x="55196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3"/>
            <p:cNvCxnSpPr/>
            <p:nvPr/>
          </p:nvCxnSpPr>
          <p:spPr>
            <a:xfrm rot="16200000" flipH="1">
              <a:off x="5748239" y="2166840"/>
              <a:ext cx="450552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4"/>
            <p:cNvCxnSpPr/>
            <p:nvPr/>
          </p:nvCxnSpPr>
          <p:spPr>
            <a:xfrm rot="16200000" flipH="1">
              <a:off x="6434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5"/>
            <p:cNvCxnSpPr/>
            <p:nvPr/>
          </p:nvCxnSpPr>
          <p:spPr>
            <a:xfrm rot="16200000" flipH="1">
              <a:off x="62435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6"/>
            <p:cNvCxnSpPr/>
            <p:nvPr/>
          </p:nvCxnSpPr>
          <p:spPr>
            <a:xfrm rot="5400000">
              <a:off x="63959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7"/>
            <p:cNvCxnSpPr/>
            <p:nvPr/>
          </p:nvCxnSpPr>
          <p:spPr>
            <a:xfrm rot="16200000" flipH="1">
              <a:off x="6053039" y="2166840"/>
              <a:ext cx="450552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8"/>
            <p:cNvCxnSpPr/>
            <p:nvPr/>
          </p:nvCxnSpPr>
          <p:spPr>
            <a:xfrm rot="5400000">
              <a:off x="6709412" y="2137412"/>
              <a:ext cx="4526277" cy="1905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9"/>
            <p:cNvCxnSpPr/>
            <p:nvPr/>
          </p:nvCxnSpPr>
          <p:spPr>
            <a:xfrm rot="5400000">
              <a:off x="6026052" y="2041427"/>
              <a:ext cx="4505521" cy="403225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80"/>
            <p:cNvCxnSpPr/>
            <p:nvPr/>
          </p:nvCxnSpPr>
          <p:spPr>
            <a:xfrm rot="16200000" flipH="1">
              <a:off x="5927627" y="2139852"/>
              <a:ext cx="4505521" cy="2063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81"/>
            <p:cNvCxnSpPr/>
            <p:nvPr/>
          </p:nvCxnSpPr>
          <p:spPr>
            <a:xfrm rot="5400000">
              <a:off x="6738840" y="2241452"/>
              <a:ext cx="4505521" cy="3175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82"/>
            <p:cNvCxnSpPr/>
            <p:nvPr/>
          </p:nvCxnSpPr>
          <p:spPr>
            <a:xfrm rot="5400000">
              <a:off x="3728939" y="2204940"/>
              <a:ext cx="450552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3"/>
            <p:cNvCxnSpPr/>
            <p:nvPr/>
          </p:nvCxnSpPr>
          <p:spPr>
            <a:xfrm rot="16200000" flipH="1">
              <a:off x="4224239" y="2166840"/>
              <a:ext cx="450552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4"/>
            <p:cNvCxnSpPr/>
            <p:nvPr/>
          </p:nvCxnSpPr>
          <p:spPr>
            <a:xfrm rot="16200000" flipH="1">
              <a:off x="4414739" y="2052540"/>
              <a:ext cx="450552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5"/>
            <p:cNvCxnSpPr/>
            <p:nvPr/>
          </p:nvCxnSpPr>
          <p:spPr>
            <a:xfrm rot="5400000">
              <a:off x="3309839" y="2090640"/>
              <a:ext cx="450552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6"/>
            <p:cNvCxnSpPr/>
            <p:nvPr/>
          </p:nvCxnSpPr>
          <p:spPr>
            <a:xfrm rot="16200000" flipH="1">
              <a:off x="4324252" y="2066827"/>
              <a:ext cx="450552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7"/>
            <p:cNvCxnSpPr/>
            <p:nvPr/>
          </p:nvCxnSpPr>
          <p:spPr>
            <a:xfrm rot="5400000">
              <a:off x="4948139" y="2052540"/>
              <a:ext cx="450552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8"/>
            <p:cNvCxnSpPr/>
            <p:nvPr/>
          </p:nvCxnSpPr>
          <p:spPr>
            <a:xfrm rot="5400000">
              <a:off x="5405339" y="1747740"/>
              <a:ext cx="450552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9"/>
            <p:cNvCxnSpPr/>
            <p:nvPr/>
          </p:nvCxnSpPr>
          <p:spPr>
            <a:xfrm rot="16200000" flipH="1">
              <a:off x="2547839" y="2014440"/>
              <a:ext cx="4505521" cy="457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87"/>
          <p:cNvSpPr/>
          <p:nvPr/>
        </p:nvSpPr>
        <p:spPr>
          <a:xfrm>
            <a:off x="0" y="4311650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9" name="Straight Connector 95"/>
          <p:cNvCxnSpPr/>
          <p:nvPr/>
        </p:nvCxnSpPr>
        <p:spPr>
          <a:xfrm>
            <a:off x="0" y="438785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96"/>
          <p:cNvCxnSpPr/>
          <p:nvPr/>
        </p:nvCxnSpPr>
        <p:spPr>
          <a:xfrm>
            <a:off x="0" y="6138863"/>
            <a:ext cx="9144000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9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1D3641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2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1D3641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3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1D3641"/>
                </a:solidFill>
              </a:defRPr>
            </a:lvl1pPr>
          </a:lstStyle>
          <a:p>
            <a:pPr>
              <a:defRPr/>
            </a:pPr>
            <a:fld id="{C4109561-7E68-44D0-B702-F52B50BE4B91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328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97614-5C86-40DB-A48A-CB725A4C6306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6910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4D103-8994-407E-B572-3C469A3D9D90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6542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401E6-CF15-405B-B20A-72CEFCA1F242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4479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E750F-578A-4C5A-83AD-9FCCBD8AC2F7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8363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8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40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42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6935C-824A-4A8F-89F1-86DE04F408EA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14904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563688"/>
            <a:ext cx="2762250" cy="3313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Straight Connector 33"/>
          <p:cNvCxnSpPr/>
          <p:nvPr/>
        </p:nvCxnSpPr>
        <p:spPr>
          <a:xfrm rot="5400000">
            <a:off x="1127919" y="3221832"/>
            <a:ext cx="3017837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34"/>
          <p:cNvCxnSpPr/>
          <p:nvPr/>
        </p:nvCxnSpPr>
        <p:spPr>
          <a:xfrm>
            <a:off x="0" y="1712913"/>
            <a:ext cx="2651125" cy="1587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9"/>
          <p:cNvCxnSpPr/>
          <p:nvPr/>
        </p:nvCxnSpPr>
        <p:spPr>
          <a:xfrm>
            <a:off x="0" y="4733925"/>
            <a:ext cx="2651125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/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57354-72A8-4705-83E9-A59635317CB6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6027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E31AF-696B-4960-A450-EB419E5CB5C5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33122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4B0FB-734F-42BB-A131-DC074F731E26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016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Cliquez et modifiez le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Cliquez pour modifier les styles du texte du masque</a:t>
            </a:r>
          </a:p>
          <a:p>
            <a:pPr lvl="1"/>
            <a:r>
              <a:rPr lang="ru-RU" smtClean="0"/>
              <a:t>Deuxième niveau</a:t>
            </a:r>
          </a:p>
          <a:p>
            <a:pPr lvl="2"/>
            <a:r>
              <a:rPr lang="ru-RU" smtClean="0"/>
              <a:t>Troisième niveau</a:t>
            </a:r>
          </a:p>
          <a:p>
            <a:pPr lvl="3"/>
            <a:r>
              <a:rPr lang="ru-RU" smtClean="0"/>
              <a:t>Quatrième niveau</a:t>
            </a:r>
          </a:p>
          <a:p>
            <a:pPr lvl="4"/>
            <a:r>
              <a:rPr lang="ru-RU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78FC67FD-B017-4C8B-AE34-C5BA2AB14A6E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151" r:id="rId1"/>
    <p:sldLayoutId id="2147486152" r:id="rId2"/>
    <p:sldLayoutId id="2147486153" r:id="rId3"/>
    <p:sldLayoutId id="2147486154" r:id="rId4"/>
    <p:sldLayoutId id="2147486155" r:id="rId5"/>
    <p:sldLayoutId id="2147486156" r:id="rId6"/>
    <p:sldLayoutId id="2147486157" r:id="rId7"/>
    <p:sldLayoutId id="2147486158" r:id="rId8"/>
    <p:sldLayoutId id="2147486159" r:id="rId9"/>
    <p:sldLayoutId id="2147486160" r:id="rId10"/>
    <p:sldLayoutId id="2147486161" r:id="rId11"/>
  </p:sldLayoutIdLst>
  <p:transition spd="slow" advTm="8000">
    <p:pull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225" y="136525"/>
            <a:ext cx="8869363" cy="658495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0513" y="6311900"/>
            <a:ext cx="3482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cs typeface="+mn-cs"/>
              </a:defRPr>
            </a:lvl1pPr>
          </a:lstStyle>
          <a:p>
            <a:pPr>
              <a:defRPr/>
            </a:pPr>
            <a:fld id="{BC2C8A61-1D75-4403-AF8F-C0641F0ECEDF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6176" r:id="rId1"/>
    <p:sldLayoutId id="2147486162" r:id="rId2"/>
    <p:sldLayoutId id="2147486177" r:id="rId3"/>
    <p:sldLayoutId id="2147486163" r:id="rId4"/>
    <p:sldLayoutId id="2147486164" r:id="rId5"/>
    <p:sldLayoutId id="2147486165" r:id="rId6"/>
    <p:sldLayoutId id="2147486166" r:id="rId7"/>
    <p:sldLayoutId id="2147486178" r:id="rId8"/>
    <p:sldLayoutId id="2147486179" r:id="rId9"/>
    <p:sldLayoutId id="2147486167" r:id="rId10"/>
    <p:sldLayoutId id="2147486168" r:id="rId11"/>
  </p:sldLayoutIdLst>
  <p:transition spd="slow">
    <p:pull dir="d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 kern="1200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rgbClr val="FEFEFE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ACC2C9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ct val="0"/>
        </a:spcAft>
        <a:buClr>
          <a:srgbClr val="ACC2C9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99987F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rgbClr val="90AC97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225" y="136525"/>
            <a:ext cx="8869363" cy="658495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07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DFE6D0"/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0513" y="6311900"/>
            <a:ext cx="3482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DFE6D0"/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19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DFE6D0"/>
                </a:solidFill>
                <a:cs typeface="+mn-cs"/>
              </a:defRPr>
            </a:lvl1pPr>
          </a:lstStyle>
          <a:p>
            <a:pPr>
              <a:defRPr/>
            </a:pPr>
            <a:fld id="{5D48A09B-758E-4085-934A-F647904D7B51}" type="slidenum">
              <a:rPr lang="ru-RU"/>
              <a:pPr>
                <a:defRPr/>
              </a:pPr>
              <a:t>‹N°›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6180" r:id="rId1"/>
    <p:sldLayoutId id="2147486169" r:id="rId2"/>
    <p:sldLayoutId id="2147486181" r:id="rId3"/>
    <p:sldLayoutId id="2147486170" r:id="rId4"/>
    <p:sldLayoutId id="2147486171" r:id="rId5"/>
    <p:sldLayoutId id="2147486172" r:id="rId6"/>
    <p:sldLayoutId id="2147486173" r:id="rId7"/>
    <p:sldLayoutId id="2147486182" r:id="rId8"/>
    <p:sldLayoutId id="2147486183" r:id="rId9"/>
    <p:sldLayoutId id="2147486174" r:id="rId10"/>
    <p:sldLayoutId id="2147486175" r:id="rId11"/>
  </p:sldLayoutIdLst>
  <p:transition spd="slow">
    <p:pull dir="d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 kern="1200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rgbClr val="FEFEFE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tabLst>
          <a:tab pos="3830638" algn="l"/>
        </a:tabLst>
        <a:defRPr sz="3600" b="1">
          <a:solidFill>
            <a:srgbClr val="FEFEFE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ACC2C9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ct val="0"/>
        </a:spcAft>
        <a:buClr>
          <a:srgbClr val="ACC2C9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99987F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rgbClr val="90AC97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1" descr="NEIGE LIDESE NEI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175" y="-2819400"/>
            <a:ext cx="5749925" cy="1074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1" descr="NEIGE LIDESE NEI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900" y="-1706563"/>
            <a:ext cx="3984625" cy="1026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5445125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781550" y="765175"/>
            <a:ext cx="4648200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1" hangingPunct="1"/>
            <a:r>
              <a:rPr lang="fr-FR" sz="4800">
                <a:latin typeface="Algerian" pitchFamily="82" charset="0"/>
                <a:cs typeface="Aharoni" pitchFamily="2" charset="-79"/>
              </a:rPr>
              <a:t>Les </a:t>
            </a:r>
          </a:p>
          <a:p>
            <a:pPr algn="ctr" eaLnBrk="1" hangingPunct="1"/>
            <a:r>
              <a:rPr lang="fr-FR" sz="4800">
                <a:latin typeface="Algerian" pitchFamily="82" charset="0"/>
                <a:cs typeface="Aharoni" pitchFamily="2" charset="-79"/>
              </a:rPr>
              <a:t>cascades </a:t>
            </a:r>
          </a:p>
          <a:p>
            <a:pPr algn="ctr" eaLnBrk="1" hangingPunct="1"/>
            <a:r>
              <a:rPr lang="fr-FR" sz="4800">
                <a:latin typeface="Algerian" pitchFamily="82" charset="0"/>
                <a:cs typeface="Aharoni" pitchFamily="2" charset="-79"/>
              </a:rPr>
              <a:t>du Morel</a:t>
            </a:r>
          </a:p>
          <a:p>
            <a:pPr algn="ctr" eaLnBrk="1" hangingPunct="1"/>
            <a:r>
              <a:rPr lang="fr-FR" sz="2800">
                <a:latin typeface="Algerian" pitchFamily="82" charset="0"/>
                <a:cs typeface="Aharoni" pitchFamily="2" charset="-79"/>
              </a:rPr>
              <a:t>73260 Aigueblanche</a:t>
            </a:r>
          </a:p>
          <a:p>
            <a:pPr algn="ctr" eaLnBrk="1" hangingPunct="1"/>
            <a:r>
              <a:rPr lang="fr-FR" sz="2800">
                <a:latin typeface="Algerian" pitchFamily="82" charset="0"/>
                <a:cs typeface="Aharoni" pitchFamily="2" charset="-79"/>
              </a:rPr>
              <a:t>Savoie</a:t>
            </a:r>
          </a:p>
        </p:txBody>
      </p:sp>
      <p:pic>
        <p:nvPicPr>
          <p:cNvPr id="12294" name="Picture 2" descr="http://mamidoo.free.fr/html/gifs/animaux/oiseaux/pelican/oiseau_mer_0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0200" y="-111125"/>
            <a:ext cx="3646488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4" descr="http://mamidoo.free.fr/html/gifs/animaux/oiseaux/pelican/oiseau_mer_0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48000" y="-255588"/>
            <a:ext cx="3360738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Rectangle 1"/>
          <p:cNvSpPr>
            <a:spLocks noChangeArrowheads="1"/>
          </p:cNvSpPr>
          <p:nvPr/>
        </p:nvSpPr>
        <p:spPr bwMode="auto">
          <a:xfrm>
            <a:off x="5943600" y="5254625"/>
            <a:ext cx="2943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 sz="3200"/>
              <a:t>13 février 2012</a:t>
            </a:r>
          </a:p>
        </p:txBody>
      </p:sp>
      <p:pic>
        <p:nvPicPr>
          <p:cNvPr id="6" name="Snow3586.wav">
            <a:hlinkClick r:id="" action="ppaction://media"/>
          </p:cNvPr>
          <p:cNvPicPr>
            <a:picLocks noRot="1" noChangeAspect="1"/>
          </p:cNvPicPr>
          <p:nvPr>
            <a:wavAudioFile r:embed="rId1" name="Snowdream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738" y="4618038"/>
            <a:ext cx="649287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785 -0.63171 L 0.16927 0.69768 " pathEditMode="relative" rAng="0" ptsTypes="AA">
                                      <p:cBhvr>
                                        <p:cTn id="9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6645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785 -0.63171 L 0.16927 0.69768 " pathEditMode="relative" rAng="0" ptsTypes="AA">
                                      <p:cBhvr>
                                        <p:cTn id="15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6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95263" y="5657850"/>
            <a:ext cx="8763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dirty="0">
                <a:ln w="18415" cmpd="sng">
                  <a:noFill/>
                  <a:prstDash val="solid"/>
                </a:ln>
                <a:latin typeface="Comic Sans MS"/>
                <a:ea typeface="Times New Roman"/>
              </a:rPr>
              <a:t>La cascade chute de 80 mètres au débouché du tunnel creusé sur 980 mètres sous la commune des </a:t>
            </a:r>
            <a:r>
              <a:rPr lang="fr-FR" dirty="0" err="1">
                <a:ln w="18415" cmpd="sng">
                  <a:noFill/>
                  <a:prstDash val="solid"/>
                </a:ln>
                <a:latin typeface="Comic Sans MS"/>
                <a:ea typeface="Times New Roman"/>
              </a:rPr>
              <a:t>Avanchers</a:t>
            </a:r>
            <a:r>
              <a:rPr lang="fr-FR" dirty="0">
                <a:ln w="18415" cmpd="sng">
                  <a:noFill/>
                  <a:prstDash val="solid"/>
                </a:ln>
                <a:latin typeface="Comic Sans MS"/>
                <a:ea typeface="Times New Roman"/>
              </a:rPr>
              <a:t>/Valmorel</a:t>
            </a:r>
            <a:endParaRPr lang="fr-FR" cap="small" dirty="0">
              <a:latin typeface="Times New Roman"/>
              <a:ea typeface="Times New Roman"/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371600" y="363538"/>
            <a:ext cx="20574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r>
              <a:rPr lang="fr-FR" sz="1600">
                <a:solidFill>
                  <a:schemeClr val="bg1"/>
                </a:solidFill>
                <a:latin typeface="Comic Sans MS" pitchFamily="66" charset="0"/>
              </a:rPr>
              <a:t>Débouché du tunnel 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3657600" y="533400"/>
            <a:ext cx="919163" cy="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1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49238" y="4572000"/>
            <a:ext cx="8643937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fr-FR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Les travaux de percement du tunnel du Morel conduits par l’ingénieur Paul Mougin s’étalèrent de 1902 à 1906</a:t>
            </a:r>
          </a:p>
          <a:p>
            <a:pPr marL="342900" indent="-342900">
              <a:buFont typeface="Wingdings" pitchFamily="2" charset="2"/>
              <a:buChar char="v"/>
            </a:pPr>
            <a:endParaRPr lang="fr-FR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fr-FR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L’objet de l’ouvrage était le détournement du lit primitif du torrent qui affouillait la montagne attenante</a:t>
            </a:r>
            <a:endParaRPr lang="fr-FR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14340" name="Picture 4" descr="C:\Users\jean-louis\Pictures\MP Navigator EX\2012_03_26\tunnel Mor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363" y="152400"/>
            <a:ext cx="3452812" cy="24384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4343400"/>
            <a:ext cx="89916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v"/>
              <a:defRPr/>
            </a:pPr>
            <a:r>
              <a:rPr lang="fr-FR" dirty="0">
                <a:latin typeface="Comic Sans MS" pitchFamily="66" charset="0"/>
                <a:cs typeface="Times New Roman" pitchFamily="18" charset="0"/>
              </a:rPr>
              <a:t>Les voutes du tunnel sont maçonnées en pierres taillées.</a:t>
            </a:r>
          </a:p>
          <a:p>
            <a:pPr>
              <a:defRPr/>
            </a:pPr>
            <a:r>
              <a:rPr lang="fr-FR" dirty="0">
                <a:latin typeface="Comic Sans MS" pitchFamily="66" charset="0"/>
                <a:cs typeface="Times New Roman" pitchFamily="18" charset="0"/>
              </a:rPr>
              <a:t> </a:t>
            </a:r>
          </a:p>
          <a:p>
            <a:pPr marL="342900" indent="-342900">
              <a:buFont typeface="Wingdings" pitchFamily="2" charset="2"/>
              <a:buChar char="v"/>
              <a:defRPr/>
            </a:pPr>
            <a:r>
              <a:rPr lang="fr-FR" dirty="0">
                <a:latin typeface="Comic Sans MS" pitchFamily="66" charset="0"/>
                <a:cs typeface="Times New Roman" pitchFamily="18" charset="0"/>
              </a:rPr>
              <a:t>La pente imposée par le dénivelé était telle que l’on du revêtir le fond de la galerie d’un radier coupé de 50 marches d’une hauteur de 2 mètres construites également en pierre de taille </a:t>
            </a:r>
          </a:p>
        </p:txBody>
      </p:sp>
    </p:spTree>
  </p:cSld>
  <p:clrMapOvr>
    <a:masterClrMapping/>
  </p:clrMapOvr>
  <p:transition spd="slow" advClick="0" advTm="1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0163" y="5029200"/>
            <a:ext cx="91138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Sur le cône de déjection du torrent, 37 cascatelles en pierre de taille d’une hauteur calculée freinent la vitesse du courant. </a:t>
            </a:r>
          </a:p>
          <a:p>
            <a:r>
              <a:rPr lang="fr-FR">
                <a:latin typeface="Comic Sans MS" pitchFamily="66" charset="0"/>
                <a:cs typeface="Times New Roman" pitchFamily="18" charset="0"/>
              </a:rPr>
              <a:t>Elles furent construites de 1906 à 1909 à la suite du tunnel</a:t>
            </a:r>
          </a:p>
        </p:txBody>
      </p:sp>
      <p:pic>
        <p:nvPicPr>
          <p:cNvPr id="17412" name="Picture 4" descr="C:\Users\jean-louis\Pictures\MP Navigator EX\2012_03_26\Lit Mor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3048000" cy="23987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28600" y="4114800"/>
            <a:ext cx="7188200" cy="156966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fr-FR" cap="small" dirty="0">
                <a:solidFill>
                  <a:schemeClr val="bg1"/>
                </a:solidFill>
                <a:latin typeface="Comic Sans MS"/>
                <a:ea typeface="Times New Roman"/>
              </a:rPr>
              <a:t>L’objet de cet ouvrage pharaonique était d’arrêter l'érosion provoquée par le torrent tumultueux et dévastateur, rendu responsable de nombreuses catastrophes </a:t>
            </a:r>
            <a:endParaRPr lang="fr-FR" cap="small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</p:spTree>
  </p:cSld>
  <p:clrMapOvr>
    <a:masterClrMapping/>
  </p:clrMapOvr>
  <p:transition spd="slow" advClick="0" advTm="1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04800" y="5136297"/>
            <a:ext cx="7188200" cy="830997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fr-FR" cap="small" dirty="0">
                <a:solidFill>
                  <a:schemeClr val="bg1"/>
                </a:solidFill>
                <a:latin typeface="Comic Sans MS"/>
                <a:ea typeface="Times New Roman"/>
              </a:rPr>
              <a:t>Le torrent fut également contenu par des digues maçonnées en pierres taillées  </a:t>
            </a:r>
            <a:endParaRPr lang="fr-FR" cap="small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-63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505200" y="6096000"/>
            <a:ext cx="4191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Eaux et alluvions figées par le gel</a:t>
            </a:r>
          </a:p>
        </p:txBody>
      </p:sp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400" y="304800"/>
            <a:ext cx="57912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sz="1800" cap="small" dirty="0">
                <a:solidFill>
                  <a:schemeClr val="bg1"/>
                </a:solidFill>
                <a:latin typeface="Comic Sans MS"/>
                <a:ea typeface="Times New Roman"/>
              </a:rPr>
              <a:t>La passerelle conduit au village de Saint-Oyen </a:t>
            </a:r>
            <a:endParaRPr lang="fr-FR" sz="1800" cap="small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</p:spTree>
  </p:cSld>
  <p:clrMapOvr>
    <a:masterClrMapping/>
  </p:clrMapOvr>
  <p:transition spd="slow" advClick="0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552450"/>
            <a:ext cx="4424363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533400"/>
            <a:ext cx="4424363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47800" y="31750"/>
            <a:ext cx="67818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cap="small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</a:rPr>
              <a:t>Vues amont et aval prises de la passerelle  </a:t>
            </a:r>
            <a:endParaRPr lang="fr-FR" cap="small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1689100" y="890588"/>
            <a:ext cx="636588" cy="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>
            <a:spLocks noChangeArrowheads="1"/>
          </p:cNvSpPr>
          <p:nvPr/>
        </p:nvSpPr>
        <p:spPr bwMode="auto">
          <a:xfrm>
            <a:off x="304800" y="622300"/>
            <a:ext cx="1384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r>
              <a:rPr lang="fr-FR" sz="1600">
                <a:solidFill>
                  <a:schemeClr val="bg1"/>
                </a:solidFill>
                <a:latin typeface="Comic Sans MS" pitchFamily="66" charset="0"/>
              </a:rPr>
              <a:t>Le tunnel et </a:t>
            </a:r>
          </a:p>
          <a:p>
            <a:pPr eaLnBrk="1" hangingPunct="1"/>
            <a:r>
              <a:rPr lang="fr-FR" sz="1600">
                <a:solidFill>
                  <a:schemeClr val="bg1"/>
                </a:solidFill>
                <a:latin typeface="Comic Sans MS" pitchFamily="66" charset="0"/>
              </a:rPr>
              <a:t>sa cascade</a:t>
            </a:r>
          </a:p>
        </p:txBody>
      </p:sp>
      <p:pic>
        <p:nvPicPr>
          <p:cNvPr id="7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552450"/>
            <a:ext cx="4424363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04800" y="5257800"/>
            <a:ext cx="8534400" cy="1200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fr-FR" cap="small" dirty="0">
                <a:solidFill>
                  <a:schemeClr val="bg1"/>
                </a:solidFill>
                <a:latin typeface="Comic Sans MS"/>
                <a:ea typeface="Times New Roman"/>
              </a:rPr>
              <a:t>Le torrent Morel se jette dans l'Isère à hauteur de la base de loisirs du Morel</a:t>
            </a:r>
          </a:p>
          <a:p>
            <a:pPr>
              <a:defRPr/>
            </a:pPr>
            <a:endParaRPr lang="fr-FR" cap="small" dirty="0">
              <a:solidFill>
                <a:srgbClr val="FFFF00"/>
              </a:solidFill>
              <a:latin typeface="Times New Roman"/>
              <a:ea typeface="Times New Roman"/>
            </a:endParaRPr>
          </a:p>
        </p:txBody>
      </p:sp>
    </p:spTree>
  </p:cSld>
  <p:clrMapOvr>
    <a:masterClrMapping/>
  </p:clrMapOvr>
  <p:transition spd="slow" advClick="0"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172200" y="1165225"/>
            <a:ext cx="20764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1" hangingPunct="1"/>
            <a:r>
              <a:rPr lang="fr-FR" sz="9600">
                <a:latin typeface="Algerian" pitchFamily="82" charset="0"/>
                <a:cs typeface="Aharoni" pitchFamily="2" charset="-79"/>
              </a:rPr>
              <a:t>fin</a:t>
            </a:r>
          </a:p>
        </p:txBody>
      </p:sp>
      <p:pic>
        <p:nvPicPr>
          <p:cNvPr id="37891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51308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4" descr="http://mamidoo.free.fr/html/gifs/animaux/oiseaux/pelican/oiseau_mer_0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75125" y="-503238"/>
            <a:ext cx="2995613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2" descr="http://mamidoo.free.fr/html/gifs/animaux/oiseaux/pelican/oiseau_mer_0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9800" y="0"/>
            <a:ext cx="322580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6" name="Rectangle 1"/>
          <p:cNvSpPr>
            <a:spLocks noChangeArrowheads="1"/>
          </p:cNvSpPr>
          <p:nvPr/>
        </p:nvSpPr>
        <p:spPr bwMode="auto">
          <a:xfrm>
            <a:off x="5862638" y="2754313"/>
            <a:ext cx="2616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FR"/>
              <a:t>Photos et montage : </a:t>
            </a:r>
          </a:p>
          <a:p>
            <a:pPr algn="ctr"/>
            <a:r>
              <a:rPr lang="fr-FR"/>
              <a:t>Février 2012</a:t>
            </a:r>
          </a:p>
          <a:p>
            <a:pPr algn="ctr"/>
            <a:r>
              <a:rPr lang="fr-FR"/>
              <a:t>J-L C</a:t>
            </a:r>
          </a:p>
        </p:txBody>
      </p:sp>
      <p:pic>
        <p:nvPicPr>
          <p:cNvPr id="12" name="Picture 21" descr="NEIGE LIDESE NEI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800" y="-1219200"/>
            <a:ext cx="6070600" cy="1104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1" descr="NEIGE LIDESE NEI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800" y="-5029200"/>
            <a:ext cx="6604000" cy="121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39 -1.15556 L 0.02257 0.73634 " pathEditMode="relative" rAng="0" ptsTypes="AA">
                                      <p:cBhvr>
                                        <p:cTn id="11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9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3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7 -1.03889 L 0.05278 1.15833 " pathEditMode="relative" rAng="0" ptsTypes="AA">
                                      <p:cBhvr>
                                        <p:cTn id="18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5" y="10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7896" grpId="0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ailles">
  <a:themeElements>
    <a:clrScheme name="Mailles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ailles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ailles">
  <a:themeElements>
    <a:clrScheme name="Mailles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ailles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ailles">
    <a:dk1>
      <a:sysClr val="windowText" lastClr="000000"/>
    </a:dk1>
    <a:lt1>
      <a:sysClr val="window" lastClr="FFFFFF"/>
    </a:lt1>
    <a:dk2>
      <a:srgbClr val="1D3641"/>
    </a:dk2>
    <a:lt2>
      <a:srgbClr val="DFE6D0"/>
    </a:lt2>
    <a:accent1>
      <a:srgbClr val="759AA5"/>
    </a:accent1>
    <a:accent2>
      <a:srgbClr val="CFC60D"/>
    </a:accent2>
    <a:accent3>
      <a:srgbClr val="99987F"/>
    </a:accent3>
    <a:accent4>
      <a:srgbClr val="90AC97"/>
    </a:accent4>
    <a:accent5>
      <a:srgbClr val="FFAD1C"/>
    </a:accent5>
    <a:accent6>
      <a:srgbClr val="B9AB6F"/>
    </a:accent6>
    <a:hlink>
      <a:srgbClr val="66AACD"/>
    </a:hlink>
    <a:folHlink>
      <a:srgbClr val="809DB3"/>
    </a:folHlink>
  </a:clrScheme>
</a:themeOverride>
</file>

<file path=ppt/theme/themeOverride2.xml><?xml version="1.0" encoding="utf-8"?>
<a:themeOverride xmlns:a="http://schemas.openxmlformats.org/drawingml/2006/main">
  <a:clrScheme name="Mailles">
    <a:dk1>
      <a:sysClr val="windowText" lastClr="000000"/>
    </a:dk1>
    <a:lt1>
      <a:sysClr val="window" lastClr="FFFFFF"/>
    </a:lt1>
    <a:dk2>
      <a:srgbClr val="1D3641"/>
    </a:dk2>
    <a:lt2>
      <a:srgbClr val="DFE6D0"/>
    </a:lt2>
    <a:accent1>
      <a:srgbClr val="759AA5"/>
    </a:accent1>
    <a:accent2>
      <a:srgbClr val="CFC60D"/>
    </a:accent2>
    <a:accent3>
      <a:srgbClr val="99987F"/>
    </a:accent3>
    <a:accent4>
      <a:srgbClr val="90AC97"/>
    </a:accent4>
    <a:accent5>
      <a:srgbClr val="FFAD1C"/>
    </a:accent5>
    <a:accent6>
      <a:srgbClr val="B9AB6F"/>
    </a:accent6>
    <a:hlink>
      <a:srgbClr val="66AACD"/>
    </a:hlink>
    <a:folHlink>
      <a:srgbClr val="809DB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968</TotalTime>
  <Words>231</Words>
  <Application>Microsoft Office PowerPoint</Application>
  <PresentationFormat>Affichage à l'écran (4:3)</PresentationFormat>
  <Paragraphs>28</Paragraphs>
  <Slides>26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26</vt:i4>
      </vt:variant>
    </vt:vector>
  </HeadingPairs>
  <TitlesOfParts>
    <vt:vector size="37" baseType="lpstr">
      <vt:lpstr>Times New Roman</vt:lpstr>
      <vt:lpstr>Arial</vt:lpstr>
      <vt:lpstr>Calibri</vt:lpstr>
      <vt:lpstr>Tw Cen MT</vt:lpstr>
      <vt:lpstr>Algerian</vt:lpstr>
      <vt:lpstr>Aharoni</vt:lpstr>
      <vt:lpstr>Comic Sans MS</vt:lpstr>
      <vt:lpstr>Wingdings</vt:lpstr>
      <vt:lpstr>Оформление по умолчанию</vt:lpstr>
      <vt:lpstr>Mailles</vt:lpstr>
      <vt:lpstr>1_Mailles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User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Photo-wunter</dc:title>
  <dc:subject>Natur</dc:subject>
  <dc:creator>Adolfas</dc:creator>
  <cp:lastModifiedBy>jean-louis</cp:lastModifiedBy>
  <cp:revision>170</cp:revision>
  <dcterms:created xsi:type="dcterms:W3CDTF">2005-12-04T08:38:59Z</dcterms:created>
  <dcterms:modified xsi:type="dcterms:W3CDTF">2012-09-17T09:40:44Z</dcterms:modified>
</cp:coreProperties>
</file>