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4" autoAdjust="0"/>
    <p:restoredTop sz="94671" autoAdjust="0"/>
  </p:normalViewPr>
  <p:slideViewPr>
    <p:cSldViewPr>
      <p:cViewPr varScale="1">
        <p:scale>
          <a:sx n="70" d="100"/>
          <a:sy n="70" d="100"/>
        </p:scale>
        <p:origin x="-82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1AAA5-7BA4-49B8-B8B2-398DED7623A4}" type="datetimeFigureOut">
              <a:rPr lang="fr-FR" smtClean="0"/>
              <a:t>11/09/2012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2D851-2632-4F15-A354-A5E1BF6FAC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1382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1AAA5-7BA4-49B8-B8B2-398DED7623A4}" type="datetimeFigureOut">
              <a:rPr lang="fr-FR" smtClean="0"/>
              <a:t>11/09/2012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2D851-2632-4F15-A354-A5E1BF6FAC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3511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1AAA5-7BA4-49B8-B8B2-398DED7623A4}" type="datetimeFigureOut">
              <a:rPr lang="fr-FR" smtClean="0"/>
              <a:t>11/09/2012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2D851-2632-4F15-A354-A5E1BF6FAC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2830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1AAA5-7BA4-49B8-B8B2-398DED7623A4}" type="datetimeFigureOut">
              <a:rPr lang="fr-FR" smtClean="0"/>
              <a:t>11/09/2012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2D851-2632-4F15-A354-A5E1BF6FAC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2439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1AAA5-7BA4-49B8-B8B2-398DED7623A4}" type="datetimeFigureOut">
              <a:rPr lang="fr-FR" smtClean="0"/>
              <a:t>11/09/2012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2D851-2632-4F15-A354-A5E1BF6FAC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1882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1AAA5-7BA4-49B8-B8B2-398DED7623A4}" type="datetimeFigureOut">
              <a:rPr lang="fr-FR" smtClean="0"/>
              <a:t>11/09/2012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2D851-2632-4F15-A354-A5E1BF6FAC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9069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1AAA5-7BA4-49B8-B8B2-398DED7623A4}" type="datetimeFigureOut">
              <a:rPr lang="fr-FR" smtClean="0"/>
              <a:t>11/09/2012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2D851-2632-4F15-A354-A5E1BF6FAC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6765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1AAA5-7BA4-49B8-B8B2-398DED7623A4}" type="datetimeFigureOut">
              <a:rPr lang="fr-FR" smtClean="0"/>
              <a:t>11/09/2012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2D851-2632-4F15-A354-A5E1BF6FAC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5095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1AAA5-7BA4-49B8-B8B2-398DED7623A4}" type="datetimeFigureOut">
              <a:rPr lang="fr-FR" smtClean="0"/>
              <a:t>11/09/2012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2D851-2632-4F15-A354-A5E1BF6FAC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6959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1AAA5-7BA4-49B8-B8B2-398DED7623A4}" type="datetimeFigureOut">
              <a:rPr lang="fr-FR" smtClean="0"/>
              <a:t>11/09/2012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2D851-2632-4F15-A354-A5E1BF6FAC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2808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1AAA5-7BA4-49B8-B8B2-398DED7623A4}" type="datetimeFigureOut">
              <a:rPr lang="fr-FR" smtClean="0"/>
              <a:t>11/09/2012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2D851-2632-4F15-A354-A5E1BF6FAC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6560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31AAA5-7BA4-49B8-B8B2-398DED7623A4}" type="datetimeFigureOut">
              <a:rPr lang="fr-FR" smtClean="0"/>
              <a:t>11/09/2012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2D851-2632-4F15-A354-A5E1BF6FAC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3544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3.jpg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gif"/><Relationship Id="rId4" Type="http://schemas.openxmlformats.org/officeDocument/2006/relationships/image" Target="../media/image3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7" Type="http://schemas.openxmlformats.org/officeDocument/2006/relationships/image" Target="../media/image46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Relationship Id="rId9" Type="http://schemas.openxmlformats.org/officeDocument/2006/relationships/image" Target="../media/image1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PROGRAMME THAILANDE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851920" y="3886200"/>
            <a:ext cx="3920480" cy="1100310"/>
          </a:xfrm>
        </p:spPr>
        <p:txBody>
          <a:bodyPr/>
          <a:lstStyle/>
          <a:p>
            <a:r>
              <a:rPr lang="fr-FR" dirty="0" smtClean="0"/>
              <a:t>OCTOBRE 2012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38856"/>
            <a:ext cx="3568716" cy="234784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717032"/>
            <a:ext cx="2160240" cy="253895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55976" cy="227687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4653136"/>
            <a:ext cx="2159000" cy="1435100"/>
          </a:xfrm>
          <a:prstGeom prst="rect">
            <a:avLst/>
          </a:prstGeom>
        </p:spPr>
      </p:pic>
      <p:pic>
        <p:nvPicPr>
          <p:cNvPr id="4" name="5 nothing-but-the-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28600" y="61943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25676"/>
      </p:ext>
    </p:extLst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0"/>
                            </p:stCondLst>
                            <p:childTnLst>
                              <p:par>
                                <p:cTn id="4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5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On va être pas mal…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700808"/>
            <a:ext cx="6819900" cy="43688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688108"/>
            <a:ext cx="6819900" cy="43815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713617"/>
            <a:ext cx="6819900" cy="43688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904999"/>
            <a:ext cx="6675884" cy="427731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3" y="1713617"/>
            <a:ext cx="6750108" cy="446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145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4" presetClass="exit" presetSubtype="1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25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25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750"/>
                            </p:stCondLst>
                            <p:childTnLst>
                              <p:par>
                                <p:cTn id="5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750"/>
                            </p:stCondLst>
                            <p:childTnLst>
                              <p:par>
                                <p:cTn id="55" presetID="42" presetClass="exit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JEUDI 25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116832"/>
          </a:xfrm>
        </p:spPr>
        <p:txBody>
          <a:bodyPr/>
          <a:lstStyle/>
          <a:p>
            <a:r>
              <a:rPr lang="fr-FR" dirty="0" smtClean="0"/>
              <a:t>Journée road trip , ou nous allons avoir la chance de découvrir les bus locaux </a:t>
            </a:r>
          </a:p>
          <a:p>
            <a:pPr marL="0" indent="0">
              <a:buNone/>
            </a:pPr>
            <a:r>
              <a:rPr lang="fr-FR" dirty="0"/>
              <a:t> </a:t>
            </a:r>
            <a:r>
              <a:rPr lang="fr-FR" dirty="0" smtClean="0"/>
              <a:t>   pendant 7h pour regagner Bangkok..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645024"/>
            <a:ext cx="3012168" cy="2107034"/>
          </a:xfrm>
          <a:prstGeom prst="rect">
            <a:avLst/>
          </a:prstGeom>
        </p:spPr>
      </p:pic>
      <p:sp>
        <p:nvSpPr>
          <p:cNvPr id="5" name="Espace réservé du contenu 2"/>
          <p:cNvSpPr txBox="1">
            <a:spLocks/>
          </p:cNvSpPr>
          <p:nvPr/>
        </p:nvSpPr>
        <p:spPr>
          <a:xfrm rot="20246870">
            <a:off x="4282951" y="3920646"/>
            <a:ext cx="5753639" cy="1555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dirty="0" smtClean="0"/>
              <a:t>NON, QUAND MEME PAS !!!</a:t>
            </a:r>
          </a:p>
        </p:txBody>
      </p:sp>
    </p:spTree>
    <p:extLst>
      <p:ext uri="{BB962C8B-B14F-4D97-AF65-F5344CB8AC3E}">
        <p14:creationId xmlns:p14="http://schemas.microsoft.com/office/powerpoint/2010/main" val="555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4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5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1500"/>
                            </p:stCondLst>
                            <p:childTnLst>
                              <p:par>
                                <p:cTn id="34" presetID="3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 rot="20839394">
            <a:off x="-2243647" y="888065"/>
            <a:ext cx="8229600" cy="1143000"/>
          </a:xfrm>
        </p:spPr>
        <p:txBody>
          <a:bodyPr/>
          <a:lstStyle/>
          <a:p>
            <a:r>
              <a:rPr lang="fr-FR" dirty="0" smtClean="0"/>
              <a:t>MIEUX !!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916832"/>
            <a:ext cx="56261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876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75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250"/>
                            </p:stCondLst>
                            <p:childTnLst>
                              <p:par>
                                <p:cTn id="13" presetID="2" presetClass="exit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SOIR: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892696"/>
          </a:xfrm>
        </p:spPr>
        <p:txBody>
          <a:bodyPr/>
          <a:lstStyle/>
          <a:p>
            <a:r>
              <a:rPr lang="fr-FR" dirty="0" smtClean="0"/>
              <a:t>Fiesta </a:t>
            </a:r>
            <a:r>
              <a:rPr lang="fr-FR" dirty="0" err="1" smtClean="0"/>
              <a:t>again</a:t>
            </a:r>
            <a:r>
              <a:rPr lang="fr-FR" dirty="0" smtClean="0"/>
              <a:t>..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556792"/>
            <a:ext cx="5551264" cy="49752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844824"/>
            <a:ext cx="4214961" cy="2798734"/>
          </a:xfrm>
          <a:prstGeom prst="rect">
            <a:avLst/>
          </a:prstGeom>
        </p:spPr>
      </p:pic>
      <p:sp>
        <p:nvSpPr>
          <p:cNvPr id="6" name="Espace réservé du contenu 2"/>
          <p:cNvSpPr txBox="1">
            <a:spLocks/>
          </p:cNvSpPr>
          <p:nvPr/>
        </p:nvSpPr>
        <p:spPr>
          <a:xfrm>
            <a:off x="595310" y="2629281"/>
            <a:ext cx="8229600" cy="892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/>
              <a:t>Ou boxe..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872" y="2276872"/>
            <a:ext cx="5727700" cy="3810000"/>
          </a:xfrm>
          <a:prstGeom prst="rect">
            <a:avLst/>
          </a:prstGeom>
        </p:spPr>
      </p:pic>
      <p:sp>
        <p:nvSpPr>
          <p:cNvPr id="8" name="Espace réservé du contenu 2"/>
          <p:cNvSpPr txBox="1">
            <a:spLocks/>
          </p:cNvSpPr>
          <p:nvPr/>
        </p:nvSpPr>
        <p:spPr>
          <a:xfrm>
            <a:off x="756946" y="3735524"/>
            <a:ext cx="8229600" cy="892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/>
              <a:t>Ou lecture..</a:t>
            </a:r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997" y="2310842"/>
            <a:ext cx="3743325" cy="3467100"/>
          </a:xfrm>
          <a:prstGeom prst="rect">
            <a:avLst/>
          </a:prstGeom>
        </p:spPr>
      </p:pic>
      <p:sp>
        <p:nvSpPr>
          <p:cNvPr id="10" name="Espace réservé du contenu 2"/>
          <p:cNvSpPr txBox="1">
            <a:spLocks/>
          </p:cNvSpPr>
          <p:nvPr/>
        </p:nvSpPr>
        <p:spPr>
          <a:xfrm>
            <a:off x="868972" y="4643558"/>
            <a:ext cx="8229600" cy="89269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/>
              <a:t>Ou toute autre activité ludique, à votre guise !!..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04115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750"/>
                            </p:stCondLst>
                            <p:childTnLst>
                              <p:par>
                                <p:cTn id="19" presetID="32" presetClass="emph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2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750"/>
                            </p:stCondLst>
                            <p:childTnLst>
                              <p:par>
                                <p:cTn id="26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25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250"/>
                            </p:stCondLst>
                            <p:childTnLst>
                              <p:par>
                                <p:cTn id="35" presetID="14" presetClass="exit" presetSubtype="1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250"/>
                            </p:stCondLst>
                            <p:childTnLst>
                              <p:par>
                                <p:cTn id="3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75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7250"/>
                            </p:stCondLst>
                            <p:childTnLst>
                              <p:par>
                                <p:cTn id="49" presetID="4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975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250"/>
                            </p:stCondLst>
                            <p:childTnLst>
                              <p:par>
                                <p:cTn id="70" presetID="6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0"/>
                            </p:stCondLst>
                            <p:childTnLst>
                              <p:par>
                                <p:cTn id="74" presetID="21" presetClass="exit" presetSubtype="1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750"/>
                            </p:stCondLst>
                            <p:childTnLst>
                              <p:par>
                                <p:cTn id="83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9750"/>
                            </p:stCondLst>
                            <p:childTnLst>
                              <p:par>
                                <p:cTn id="89" presetID="42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3" grpId="1" build="p"/>
      <p:bldP spid="6" grpId="0"/>
      <p:bldP spid="6" grpId="1"/>
      <p:bldP spid="8" grpId="0"/>
      <p:bldP spid="8" grpId="1"/>
      <p:bldP spid="10" grpId="0"/>
      <p:bldP spid="10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VENDREDI 26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Déjà le dernier jour pour certains…</a:t>
            </a:r>
          </a:p>
          <a:p>
            <a:r>
              <a:rPr lang="fr-FR" dirty="0" smtClean="0"/>
              <a:t>Le temps des derniers achats, des dernières</a:t>
            </a:r>
          </a:p>
          <a:p>
            <a:r>
              <a:rPr lang="fr-FR" dirty="0" err="1" smtClean="0"/>
              <a:t>Flaneries</a:t>
            </a:r>
            <a:r>
              <a:rPr lang="fr-FR" dirty="0" smtClean="0"/>
              <a:t> en ville, des dernières dégustations</a:t>
            </a:r>
          </a:p>
          <a:p>
            <a:r>
              <a:rPr lang="fr-FR" dirty="0" smtClean="0"/>
              <a:t>D’insectes , d’une dernière petite visite…</a:t>
            </a:r>
          </a:p>
          <a:p>
            <a:endParaRPr lang="fr-FR" dirty="0"/>
          </a:p>
          <a:p>
            <a:r>
              <a:rPr lang="fr-FR" dirty="0" smtClean="0"/>
              <a:t>En tout cas, des souvenirs pleins la tête !!!</a:t>
            </a:r>
            <a:endParaRPr lang="fr-FR" dirty="0"/>
          </a:p>
        </p:txBody>
      </p:sp>
      <p:pic>
        <p:nvPicPr>
          <p:cNvPr id="5" name="13-kid-cudi-pusuit-of-happiness-ft.-mgmt-ratat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00608" y="35006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05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25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75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925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75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7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7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7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4250"/>
                            </p:stCondLst>
                            <p:childTnLst>
                              <p:par>
                                <p:cTn id="43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4750"/>
                            </p:stCondLst>
                            <p:childTnLst>
                              <p:par>
                                <p:cTn id="48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250"/>
                            </p:stCondLst>
                            <p:childTnLst>
                              <p:par>
                                <p:cTn id="53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750"/>
                            </p:stCondLst>
                            <p:childTnLst>
                              <p:par>
                                <p:cTn id="58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6250"/>
                            </p:stCondLst>
                            <p:childTnLst>
                              <p:par>
                                <p:cTn id="63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 build="p"/>
      <p:bldP spid="3" grpI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1" y="836712"/>
            <a:ext cx="7844016" cy="523588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620"/>
            <a:ext cx="9144000" cy="608076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81" y="490478"/>
            <a:ext cx="8348073" cy="587704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80" y="388620"/>
            <a:ext cx="8531977" cy="564251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80" y="362999"/>
            <a:ext cx="8244408" cy="618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35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25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25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5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175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500"/>
                            </p:stCondLst>
                            <p:childTnLst>
                              <p:par>
                                <p:cTn id="38" presetID="14" presetClass="exit" presetSubtype="1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625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77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08720"/>
            <a:ext cx="7767155" cy="518457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324" y="1196752"/>
            <a:ext cx="6651594" cy="443993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60648"/>
            <a:ext cx="3810000" cy="258127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057947"/>
            <a:ext cx="4572000" cy="34290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324" y="1157014"/>
            <a:ext cx="7705766" cy="4936282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 rot="20839394">
            <a:off x="-2360666" y="225072"/>
            <a:ext cx="8229600" cy="1143000"/>
          </a:xfrm>
        </p:spPr>
        <p:txBody>
          <a:bodyPr/>
          <a:lstStyle/>
          <a:p>
            <a:r>
              <a:rPr lang="fr-FR" dirty="0" smtClean="0"/>
              <a:t>Bientôt…</a:t>
            </a:r>
            <a:endParaRPr lang="fr-FR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393" y="796571"/>
            <a:ext cx="4681306" cy="5657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1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22" presetClass="exit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42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45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60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8500"/>
                            </p:stCondLst>
                            <p:childTnLst>
                              <p:par>
                                <p:cTn id="50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500"/>
                            </p:stCondLst>
                            <p:childTnLst>
                              <p:par>
                                <p:cTn id="56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2750"/>
                            </p:stCondLst>
                            <p:childTnLst>
                              <p:par>
                                <p:cTn id="62" presetID="2" presetClass="exit" presetSubtype="4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" presetClass="exit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Mais les vacances , ça se mérite…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468760"/>
          </a:xfrm>
        </p:spPr>
        <p:txBody>
          <a:bodyPr/>
          <a:lstStyle/>
          <a:p>
            <a:r>
              <a:rPr lang="fr-FR" dirty="0" smtClean="0"/>
              <a:t>Alors va bosser au lieu de faire le con sur </a:t>
            </a:r>
          </a:p>
          <a:p>
            <a:pPr marL="0" indent="0">
              <a:buNone/>
            </a:pPr>
            <a:r>
              <a:rPr lang="fr-FR" dirty="0"/>
              <a:t> </a:t>
            </a:r>
            <a:r>
              <a:rPr lang="fr-FR" dirty="0" smtClean="0"/>
              <a:t>   le net !!!!!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564904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24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5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25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500"/>
                            </p:stCondLst>
                            <p:childTnLst>
                              <p:par>
                                <p:cTn id="26" presetID="26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BANGKOK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19695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dirty="0" smtClean="0"/>
              <a:t>Du mardi 16 au jeudi 18 octobre, visites et fiesta </a:t>
            </a:r>
          </a:p>
          <a:p>
            <a:pPr marL="0" indent="0">
              <a:buNone/>
            </a:pPr>
            <a:r>
              <a:rPr lang="fr-FR" dirty="0" smtClean="0"/>
              <a:t>Dans la ville qui ne dort jamais !!</a:t>
            </a:r>
          </a:p>
          <a:p>
            <a:pPr marL="0" indent="0">
              <a:buNone/>
            </a:pPr>
            <a:r>
              <a:rPr lang="fr-FR" dirty="0" smtClean="0"/>
              <a:t>Au programme: visite du palais royal, du </a:t>
            </a:r>
            <a:r>
              <a:rPr lang="fr-FR" dirty="0" err="1" smtClean="0"/>
              <a:t>wat</a:t>
            </a:r>
            <a:r>
              <a:rPr lang="fr-FR" dirty="0" smtClean="0"/>
              <a:t> po,</a:t>
            </a:r>
          </a:p>
          <a:p>
            <a:pPr marL="0" indent="0">
              <a:buNone/>
            </a:pPr>
            <a:r>
              <a:rPr lang="fr-FR" dirty="0" smtClean="0"/>
              <a:t>marché de </a:t>
            </a:r>
            <a:r>
              <a:rPr lang="fr-FR" dirty="0" err="1" smtClean="0"/>
              <a:t>chatuchak,marchés</a:t>
            </a:r>
            <a:r>
              <a:rPr lang="fr-FR" dirty="0" smtClean="0"/>
              <a:t> flottants , shopping, boxe  et…</a:t>
            </a:r>
          </a:p>
          <a:p>
            <a:pPr marL="0" indent="0">
              <a:buNone/>
            </a:pPr>
            <a:r>
              <a:rPr lang="fr-FR" dirty="0"/>
              <a:t>	</a:t>
            </a:r>
            <a:r>
              <a:rPr lang="fr-FR" dirty="0" smtClean="0"/>
              <a:t>	Night life pour les plus courageux!!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160" y="4697760"/>
            <a:ext cx="5833187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735395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0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Loule</a:t>
            </a:r>
            <a:r>
              <a:rPr lang="fr-FR" dirty="0" smtClean="0"/>
              <a:t>, c’est des mecs!!!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499790"/>
            <a:ext cx="5446068" cy="3801355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037" y="2132856"/>
            <a:ext cx="5713633" cy="370243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637729"/>
            <a:ext cx="3162300" cy="4953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525115"/>
            <a:ext cx="5705475" cy="3438525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409" y="2761903"/>
            <a:ext cx="4762500" cy="331470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406" y="3744267"/>
            <a:ext cx="3810000" cy="2543175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32" y="1916832"/>
            <a:ext cx="8316416" cy="361950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2139155"/>
            <a:ext cx="6022906" cy="399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551222"/>
      </p:ext>
    </p:extLst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42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" presetID="21" presetClass="exit" presetSubtype="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15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500"/>
                            </p:stCondLst>
                            <p:childTnLst>
                              <p:par>
                                <p:cTn id="4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4500"/>
                            </p:stCondLst>
                            <p:childTnLst>
                              <p:par>
                                <p:cTn id="44" presetID="3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7000"/>
                            </p:stCondLst>
                            <p:childTnLst>
                              <p:par>
                                <p:cTn id="5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7500"/>
                            </p:stCondLst>
                            <p:childTnLst>
                              <p:par>
                                <p:cTn id="5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9500"/>
                            </p:stCondLst>
                            <p:childTnLst>
                              <p:par>
                                <p:cTn id="75" presetID="14" presetClass="exit" presetSubtype="1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15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3500"/>
                            </p:stCondLst>
                            <p:childTnLst>
                              <p:par>
                                <p:cTn id="8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5500"/>
                            </p:stCondLst>
                            <p:childTnLst>
                              <p:par>
                                <p:cTn id="8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6000"/>
                            </p:stCondLst>
                            <p:childTnLst>
                              <p:par>
                                <p:cTn id="92" presetID="2" presetClass="exit" presetSubtype="4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Sage </a:t>
            </a:r>
            <a:r>
              <a:rPr lang="fr-FR" dirty="0" err="1"/>
              <a:t>L</a:t>
            </a:r>
            <a:r>
              <a:rPr lang="fr-FR" dirty="0" err="1" smtClean="0"/>
              <a:t>oule</a:t>
            </a:r>
            <a:r>
              <a:rPr lang="fr-FR" dirty="0" smtClean="0"/>
              <a:t>, sage!!!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200" y="1556792"/>
            <a:ext cx="5765800" cy="47244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56992"/>
            <a:ext cx="3212241" cy="2402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647485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800"/>
                            </p:stCondLst>
                            <p:childTnLst>
                              <p:par>
                                <p:cTn id="27" presetID="2" presetClass="exit" presetSubtype="4" fill="hold" grpId="2" nodeType="afterEffect">
                                  <p:stCondLst>
                                    <p:cond delay="1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6" presetClass="exit" presetSubtype="2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KANCHANABURI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972816"/>
          </a:xfrm>
        </p:spPr>
        <p:txBody>
          <a:bodyPr/>
          <a:lstStyle/>
          <a:p>
            <a:r>
              <a:rPr lang="fr-FR" dirty="0" smtClean="0"/>
              <a:t>Vendredi 19, départ pour le pont de la </a:t>
            </a:r>
            <a:endParaRPr lang="fr-FR" dirty="0"/>
          </a:p>
          <a:p>
            <a:pPr marL="0" indent="0">
              <a:buNone/>
            </a:pPr>
            <a:r>
              <a:rPr lang="fr-FR" dirty="0" smtClean="0"/>
              <a:t>Rivière </a:t>
            </a:r>
            <a:r>
              <a:rPr lang="fr-FR" dirty="0" err="1" smtClean="0"/>
              <a:t>kwai</a:t>
            </a:r>
            <a:r>
              <a:rPr lang="fr-FR" dirty="0" smtClean="0"/>
              <a:t> , visite, puis nuit dans des</a:t>
            </a:r>
          </a:p>
          <a:p>
            <a:pPr marL="0" indent="0">
              <a:buNone/>
            </a:pPr>
            <a:r>
              <a:rPr lang="fr-FR" dirty="0" smtClean="0"/>
              <a:t>Bungalows sur pilotis.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3717032"/>
            <a:ext cx="6096000" cy="289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310274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ERAWAN WATERFALLS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268960"/>
          </a:xfrm>
        </p:spPr>
        <p:txBody>
          <a:bodyPr/>
          <a:lstStyle/>
          <a:p>
            <a:r>
              <a:rPr lang="fr-FR" dirty="0" smtClean="0"/>
              <a:t>Samedi 20, nous voila en chemin pour 65 kms </a:t>
            </a:r>
          </a:p>
          <a:p>
            <a:pPr marL="0" indent="0">
              <a:buNone/>
            </a:pPr>
            <a:r>
              <a:rPr lang="fr-FR" dirty="0" smtClean="0"/>
              <a:t>  De bus, direction les plus belles </a:t>
            </a:r>
          </a:p>
          <a:p>
            <a:pPr marL="0" indent="0">
              <a:buNone/>
            </a:pPr>
            <a:r>
              <a:rPr lang="fr-FR" dirty="0" smtClean="0"/>
              <a:t>  Cascades du Siam.</a:t>
            </a:r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r>
              <a:rPr lang="fr-FR" dirty="0" smtClean="0"/>
              <a:t>  Ne pas oublier les appareils photos…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4510080"/>
            <a:ext cx="2496626" cy="188079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581128"/>
            <a:ext cx="2257425" cy="20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79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0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488950"/>
            <a:ext cx="9093200" cy="58801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799663"/>
            <a:ext cx="8388890" cy="556938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1" y="210585"/>
            <a:ext cx="8323670" cy="624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55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750"/>
                            </p:stCondLst>
                            <p:childTnLst>
                              <p:par>
                                <p:cTn id="12" presetID="6" presetClass="emph" presetSubtype="0" fill="hold" nodeType="afterEffect">
                                  <p:stCondLst>
                                    <p:cond delay="275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0"/>
                            </p:stCondLst>
                            <p:childTnLst>
                              <p:par>
                                <p:cTn id="15" presetID="42" presetClass="exit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500"/>
                            </p:stCondLst>
                            <p:childTnLst>
                              <p:par>
                                <p:cTn id="25" presetID="2" presetClass="exit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40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4500"/>
                            </p:stCondLst>
                            <p:childTnLst>
                              <p:par>
                                <p:cTn id="36" presetID="3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Retour sur Bangkok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540768"/>
          </a:xfrm>
        </p:spPr>
        <p:txBody>
          <a:bodyPr/>
          <a:lstStyle/>
          <a:p>
            <a:r>
              <a:rPr lang="fr-FR" dirty="0" smtClean="0"/>
              <a:t>Histoire de boire une Chang et …</a:t>
            </a:r>
          </a:p>
          <a:p>
            <a:pPr marL="0" indent="0">
              <a:buNone/>
            </a:pPr>
            <a:r>
              <a:rPr lang="fr-FR" dirty="0" smtClean="0"/>
              <a:t>De dire bonjour à des amis de Dorothée…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744" y="2852345"/>
            <a:ext cx="5798600" cy="3479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08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7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75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75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750"/>
                            </p:stCondLst>
                            <p:childTnLst>
                              <p:par>
                                <p:cTn id="26" presetID="26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750"/>
                            </p:stCondLst>
                            <p:childTnLst>
                              <p:par>
                                <p:cTn id="30" presetID="2" presetClass="exit" presetSubtype="4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KOH KUT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Dimanche 21, nous voila partis pour </a:t>
            </a:r>
            <a:r>
              <a:rPr lang="fr-FR" dirty="0" err="1" smtClean="0"/>
              <a:t>Chantaburi</a:t>
            </a:r>
            <a:r>
              <a:rPr lang="fr-FR" dirty="0" smtClean="0"/>
              <a:t>( et oui Cédric, encore 6h de bus!)</a:t>
            </a:r>
          </a:p>
          <a:p>
            <a:pPr marL="0" indent="0">
              <a:buNone/>
            </a:pPr>
            <a:r>
              <a:rPr lang="fr-FR" dirty="0"/>
              <a:t> </a:t>
            </a:r>
            <a:r>
              <a:rPr lang="fr-FR" dirty="0" smtClean="0"/>
              <a:t>   au sud-est de la </a:t>
            </a:r>
            <a:r>
              <a:rPr lang="fr-FR" dirty="0" err="1" smtClean="0"/>
              <a:t>Thailande</a:t>
            </a:r>
            <a:r>
              <a:rPr lang="fr-FR" dirty="0" smtClean="0"/>
              <a:t>, dernière escale </a:t>
            </a:r>
          </a:p>
          <a:p>
            <a:pPr marL="0" indent="0">
              <a:buNone/>
            </a:pPr>
            <a:r>
              <a:rPr lang="fr-FR" dirty="0"/>
              <a:t> </a:t>
            </a:r>
            <a:r>
              <a:rPr lang="fr-FR" dirty="0" smtClean="0"/>
              <a:t>   ou nous passerons la nuit, avant d’embarquer </a:t>
            </a:r>
          </a:p>
          <a:p>
            <a:pPr marL="0" indent="0">
              <a:buNone/>
            </a:pPr>
            <a:r>
              <a:rPr lang="fr-FR" dirty="0"/>
              <a:t> </a:t>
            </a:r>
            <a:r>
              <a:rPr lang="fr-FR" dirty="0" smtClean="0"/>
              <a:t>   lundi matin pour 3 nuits sur cette </a:t>
            </a:r>
          </a:p>
          <a:p>
            <a:pPr marL="0" indent="0">
              <a:buNone/>
            </a:pPr>
            <a:r>
              <a:rPr lang="fr-FR" dirty="0"/>
              <a:t> </a:t>
            </a:r>
            <a:r>
              <a:rPr lang="fr-FR" dirty="0" smtClean="0"/>
              <a:t>   île magnifique.</a:t>
            </a:r>
          </a:p>
          <a:p>
            <a:pPr marL="0" indent="0">
              <a:buNone/>
            </a:pPr>
            <a:r>
              <a:rPr lang="fr-FR" dirty="0" smtClean="0"/>
              <a:t>    </a:t>
            </a:r>
          </a:p>
          <a:p>
            <a:pPr marL="0" indent="0">
              <a:buNone/>
            </a:pPr>
            <a:endParaRPr lang="fr-FR" dirty="0" smtClean="0"/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5545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4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308</Words>
  <Application>Microsoft Office PowerPoint</Application>
  <PresentationFormat>Affichage à l'écran (4:3)</PresentationFormat>
  <Paragraphs>53</Paragraphs>
  <Slides>17</Slides>
  <Notes>0</Notes>
  <HiddenSlides>0</HiddenSlides>
  <MMClips>2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18" baseType="lpstr">
      <vt:lpstr>Thème Office</vt:lpstr>
      <vt:lpstr>PROGRAMME THAILANDE</vt:lpstr>
      <vt:lpstr>BANGKOK</vt:lpstr>
      <vt:lpstr>Loule, c’est des mecs!!!</vt:lpstr>
      <vt:lpstr>Sage Loule, sage!!!</vt:lpstr>
      <vt:lpstr>KANCHANABURI</vt:lpstr>
      <vt:lpstr>ERAWAN WATERFALLS</vt:lpstr>
      <vt:lpstr>Présentation PowerPoint</vt:lpstr>
      <vt:lpstr>Retour sur Bangkok</vt:lpstr>
      <vt:lpstr>KOH KUT</vt:lpstr>
      <vt:lpstr>On va être pas mal…</vt:lpstr>
      <vt:lpstr>JEUDI 25</vt:lpstr>
      <vt:lpstr>MIEUX !!</vt:lpstr>
      <vt:lpstr>LE SOIR:</vt:lpstr>
      <vt:lpstr>VENDREDI 26</vt:lpstr>
      <vt:lpstr>Présentation PowerPoint</vt:lpstr>
      <vt:lpstr>Bientôt…</vt:lpstr>
      <vt:lpstr>Mais les vacances , ça se mérite…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2012-09-11T15:16:48Z</dcterms:created>
  <dcterms:modified xsi:type="dcterms:W3CDTF">2012-09-11T15:55:01Z</dcterms:modified>
</cp:coreProperties>
</file>