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58" r:id="rId4"/>
    <p:sldId id="257" r:id="rId5"/>
    <p:sldId id="259" r:id="rId6"/>
    <p:sldId id="260" r:id="rId7"/>
    <p:sldId id="261" r:id="rId8"/>
    <p:sldId id="265" r:id="rId9"/>
    <p:sldId id="262" r:id="rId10"/>
    <p:sldId id="264" r:id="rId11"/>
    <p:sldId id="270" r:id="rId12"/>
    <p:sldId id="271" r:id="rId13"/>
    <p:sldId id="266" r:id="rId14"/>
    <p:sldId id="267" r:id="rId15"/>
    <p:sldId id="269" r:id="rId16"/>
  </p:sldIdLst>
  <p:sldSz cx="6858000" cy="9144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56" autoAdjust="0"/>
    <p:restoredTop sz="94689" autoAdjust="0"/>
  </p:normalViewPr>
  <p:slideViewPr>
    <p:cSldViewPr>
      <p:cViewPr varScale="1">
        <p:scale>
          <a:sx n="58" d="100"/>
          <a:sy n="58" d="100"/>
        </p:scale>
        <p:origin x="-1267" y="-72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586E0-5720-4C20-B43E-9CE53DFFF3BE}" type="datetimeFigureOut">
              <a:rPr lang="fr-BE" smtClean="0"/>
              <a:pPr/>
              <a:t>23/08/2012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268A9-22AC-4AFA-A964-B15717AB6EE9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586E0-5720-4C20-B43E-9CE53DFFF3BE}" type="datetimeFigureOut">
              <a:rPr lang="fr-BE" smtClean="0"/>
              <a:pPr/>
              <a:t>23/08/2012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268A9-22AC-4AFA-A964-B15717AB6EE9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586E0-5720-4C20-B43E-9CE53DFFF3BE}" type="datetimeFigureOut">
              <a:rPr lang="fr-BE" smtClean="0"/>
              <a:pPr/>
              <a:t>23/08/2012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268A9-22AC-4AFA-A964-B15717AB6EE9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586E0-5720-4C20-B43E-9CE53DFFF3BE}" type="datetimeFigureOut">
              <a:rPr lang="fr-BE" smtClean="0"/>
              <a:pPr/>
              <a:t>23/08/2012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268A9-22AC-4AFA-A964-B15717AB6EE9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586E0-5720-4C20-B43E-9CE53DFFF3BE}" type="datetimeFigureOut">
              <a:rPr lang="fr-BE" smtClean="0"/>
              <a:pPr/>
              <a:t>23/08/2012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268A9-22AC-4AFA-A964-B15717AB6EE9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586E0-5720-4C20-B43E-9CE53DFFF3BE}" type="datetimeFigureOut">
              <a:rPr lang="fr-BE" smtClean="0"/>
              <a:pPr/>
              <a:t>23/08/2012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268A9-22AC-4AFA-A964-B15717AB6EE9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586E0-5720-4C20-B43E-9CE53DFFF3BE}" type="datetimeFigureOut">
              <a:rPr lang="fr-BE" smtClean="0"/>
              <a:pPr/>
              <a:t>23/08/2012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268A9-22AC-4AFA-A964-B15717AB6EE9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586E0-5720-4C20-B43E-9CE53DFFF3BE}" type="datetimeFigureOut">
              <a:rPr lang="fr-BE" smtClean="0"/>
              <a:pPr/>
              <a:t>23/08/2012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268A9-22AC-4AFA-A964-B15717AB6EE9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586E0-5720-4C20-B43E-9CE53DFFF3BE}" type="datetimeFigureOut">
              <a:rPr lang="fr-BE" smtClean="0"/>
              <a:pPr/>
              <a:t>23/08/2012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268A9-22AC-4AFA-A964-B15717AB6EE9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586E0-5720-4C20-B43E-9CE53DFFF3BE}" type="datetimeFigureOut">
              <a:rPr lang="fr-BE" smtClean="0"/>
              <a:pPr/>
              <a:t>23/08/2012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268A9-22AC-4AFA-A964-B15717AB6EE9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586E0-5720-4C20-B43E-9CE53DFFF3BE}" type="datetimeFigureOut">
              <a:rPr lang="fr-BE" smtClean="0"/>
              <a:pPr/>
              <a:t>23/08/2012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268A9-22AC-4AFA-A964-B15717AB6EE9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4586E0-5720-4C20-B43E-9CE53DFFF3BE}" type="datetimeFigureOut">
              <a:rPr lang="fr-BE" smtClean="0"/>
              <a:pPr/>
              <a:t>23/08/2012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E268A9-22AC-4AFA-A964-B15717AB6EE9}" type="slidenum">
              <a:rPr lang="fr-BE" smtClean="0"/>
              <a:pPr/>
              <a:t>‹N°›</a:t>
            </a:fld>
            <a:endParaRPr lang="fr-B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Philanne\Music\Chariots%20of%20Fire%20&#8226;%20Titles%20&#8226;%20Vangelis.mp3" TargetMode="Externa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Philanne\Pictures\lasonrfctilleu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85184" y="3923928"/>
            <a:ext cx="1512168" cy="1512168"/>
          </a:xfrm>
          <a:prstGeom prst="ellipse">
            <a:avLst/>
          </a:prstGeom>
          <a:ln w="63500" cap="rnd">
            <a:solidFill>
              <a:schemeClr val="bg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Chariots of Fire • Titles • Vangelis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-459432" y="8028384"/>
            <a:ext cx="244475" cy="244475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48680" y="3419872"/>
            <a:ext cx="5829300" cy="648071"/>
          </a:xfrm>
        </p:spPr>
        <p:txBody>
          <a:bodyPr>
            <a:normAutofit fontScale="90000"/>
          </a:bodyPr>
          <a:lstStyle/>
          <a:p>
            <a:r>
              <a:rPr lang="fr-BE" dirty="0" smtClean="0"/>
              <a:t>RFC Tilleur SG</a:t>
            </a:r>
            <a:endParaRPr lang="fr-BE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52736" y="4067944"/>
            <a:ext cx="4800600" cy="1296144"/>
          </a:xfrm>
        </p:spPr>
        <p:txBody>
          <a:bodyPr>
            <a:normAutofit/>
          </a:bodyPr>
          <a:lstStyle/>
          <a:p>
            <a:r>
              <a:rPr lang="fr-BE" dirty="0" smtClean="0"/>
              <a:t>U7 – A</a:t>
            </a:r>
          </a:p>
          <a:p>
            <a:r>
              <a:rPr lang="fr-BE" dirty="0" smtClean="0"/>
              <a:t>2012/2013</a:t>
            </a:r>
          </a:p>
          <a:p>
            <a:endParaRPr lang="fr-BE" dirty="0"/>
          </a:p>
        </p:txBody>
      </p:sp>
      <p:pic>
        <p:nvPicPr>
          <p:cNvPr id="4" name="Image 3" descr="Sans titre 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12776" y="251520"/>
            <a:ext cx="4104456" cy="3078342"/>
          </a:xfrm>
          <a:prstGeom prst="rect">
            <a:avLst/>
          </a:prstGeom>
        </p:spPr>
      </p:pic>
      <p:pic>
        <p:nvPicPr>
          <p:cNvPr id="5" name="Image 4" descr="DSCF4084bis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12776" y="5652120"/>
            <a:ext cx="4101075" cy="3075806"/>
          </a:xfrm>
          <a:prstGeom prst="rect">
            <a:avLst/>
          </a:prstGeom>
        </p:spPr>
      </p:pic>
      <p:pic>
        <p:nvPicPr>
          <p:cNvPr id="1026" name="Picture 2" descr="C:\Users\Philanne\Pictures\lasonrfctilleu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4664" y="3960440"/>
            <a:ext cx="1512168" cy="1512168"/>
          </a:xfrm>
          <a:prstGeom prst="ellipse">
            <a:avLst/>
          </a:prstGeom>
          <a:ln w="63500" cap="rnd">
            <a:solidFill>
              <a:schemeClr val="bg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 advClick="0"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3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76672" y="6948264"/>
            <a:ext cx="5829300" cy="1960033"/>
          </a:xfrm>
        </p:spPr>
        <p:txBody>
          <a:bodyPr>
            <a:normAutofit/>
          </a:bodyPr>
          <a:lstStyle/>
          <a:p>
            <a:r>
              <a:rPr lang="fr-BE" i="1" dirty="0" smtClean="0">
                <a:latin typeface="Clementine" pitchFamily="50" charset="0"/>
              </a:rPr>
              <a:t>Le coach : </a:t>
            </a:r>
            <a:br>
              <a:rPr lang="fr-BE" i="1" dirty="0" smtClean="0">
                <a:latin typeface="Clementine" pitchFamily="50" charset="0"/>
              </a:rPr>
            </a:br>
            <a:r>
              <a:rPr lang="fr-BE" i="1" dirty="0" smtClean="0">
                <a:latin typeface="Clementine" pitchFamily="50" charset="0"/>
              </a:rPr>
              <a:t>Jean-Marie</a:t>
            </a:r>
            <a:endParaRPr lang="fr-BE" i="1" dirty="0">
              <a:latin typeface="Clementine" pitchFamily="50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8181528" y="6807200"/>
            <a:ext cx="4800600" cy="2336800"/>
          </a:xfrm>
        </p:spPr>
        <p:txBody>
          <a:bodyPr/>
          <a:lstStyle/>
          <a:p>
            <a:endParaRPr lang="fr-BE" dirty="0"/>
          </a:p>
        </p:txBody>
      </p:sp>
      <p:pic>
        <p:nvPicPr>
          <p:cNvPr id="5" name="Image 4" descr="Jean-Mar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24744" y="611560"/>
            <a:ext cx="4762500" cy="634365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76672" y="6732240"/>
            <a:ext cx="6172200" cy="1524000"/>
          </a:xfrm>
        </p:spPr>
        <p:txBody>
          <a:bodyPr/>
          <a:lstStyle/>
          <a:p>
            <a:r>
              <a:rPr lang="fr-BE" i="1" dirty="0" err="1" smtClean="0">
                <a:latin typeface="Clementine" pitchFamily="50" charset="0"/>
              </a:rPr>
              <a:t>Berkan</a:t>
            </a:r>
            <a:endParaRPr lang="fr-BE" i="1" dirty="0">
              <a:latin typeface="Clementine" pitchFamily="50" charset="0"/>
            </a:endParaRPr>
          </a:p>
        </p:txBody>
      </p:sp>
      <p:pic>
        <p:nvPicPr>
          <p:cNvPr id="4" name="Espace réservé du contenu 3" descr="Berka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00148" y="323528"/>
            <a:ext cx="4523304" cy="6034088"/>
          </a:xfrm>
        </p:spPr>
      </p:pic>
    </p:spTree>
  </p:cSld>
  <p:clrMapOvr>
    <a:masterClrMapping/>
  </p:clrMapOvr>
  <p:transition spd="slow" advClick="0" advTm="1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32656" y="6876256"/>
            <a:ext cx="6172200" cy="1524000"/>
          </a:xfrm>
        </p:spPr>
        <p:txBody>
          <a:bodyPr/>
          <a:lstStyle/>
          <a:p>
            <a:r>
              <a:rPr lang="fr-BE" i="1" dirty="0" err="1" smtClean="0">
                <a:latin typeface="Clementine" pitchFamily="50" charset="0"/>
              </a:rPr>
              <a:t>BrYan</a:t>
            </a:r>
            <a:endParaRPr lang="fr-BE" i="1" dirty="0">
              <a:latin typeface="Clementine" pitchFamily="50" charset="0"/>
            </a:endParaRPr>
          </a:p>
        </p:txBody>
      </p:sp>
      <p:pic>
        <p:nvPicPr>
          <p:cNvPr id="4" name="Espace réservé du contenu 3" descr="Brian 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24744" y="323528"/>
            <a:ext cx="4523304" cy="6034087"/>
          </a:xfrm>
        </p:spPr>
      </p:pic>
    </p:spTree>
  </p:cSld>
  <p:clrMapOvr>
    <a:masterClrMapping/>
  </p:clrMapOvr>
  <p:transition spd="slow" advClick="0" advTm="1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04664" y="6732240"/>
            <a:ext cx="6172200" cy="1524000"/>
          </a:xfrm>
        </p:spPr>
        <p:txBody>
          <a:bodyPr/>
          <a:lstStyle/>
          <a:p>
            <a:r>
              <a:rPr lang="fr-BE" dirty="0" smtClean="0">
                <a:latin typeface="Clementine" pitchFamily="50" charset="0"/>
              </a:rPr>
              <a:t>Bryan</a:t>
            </a:r>
            <a:endParaRPr lang="fr-BE" dirty="0">
              <a:latin typeface="Clementine" pitchFamily="50" charset="0"/>
            </a:endParaRPr>
          </a:p>
        </p:txBody>
      </p:sp>
      <p:pic>
        <p:nvPicPr>
          <p:cNvPr id="4" name="Espace réservé du contenu 3" descr="Bria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68760" y="323528"/>
            <a:ext cx="4530096" cy="6034087"/>
          </a:xfrm>
        </p:spPr>
      </p:pic>
    </p:spTree>
  </p:cSld>
  <p:clrMapOvr>
    <a:masterClrMapping/>
  </p:clrMapOvr>
  <p:transition spd="slow" advTm="1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32656" y="6804248"/>
            <a:ext cx="6172200" cy="1524000"/>
          </a:xfrm>
        </p:spPr>
        <p:txBody>
          <a:bodyPr/>
          <a:lstStyle/>
          <a:p>
            <a:r>
              <a:rPr lang="fr-BE" i="1" dirty="0" smtClean="0">
                <a:latin typeface="Clementine" pitchFamily="50" charset="0"/>
              </a:rPr>
              <a:t>Diego</a:t>
            </a:r>
            <a:endParaRPr lang="fr-BE" i="1" dirty="0">
              <a:latin typeface="Clementine" pitchFamily="50" charset="0"/>
            </a:endParaRPr>
          </a:p>
        </p:txBody>
      </p:sp>
      <p:pic>
        <p:nvPicPr>
          <p:cNvPr id="4" name="Espace réservé du contenu 3" descr="Dieg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68760" y="323528"/>
            <a:ext cx="4523304" cy="6034087"/>
          </a:xfrm>
        </p:spPr>
      </p:pic>
    </p:spTree>
  </p:cSld>
  <p:clrMapOvr>
    <a:masterClrMapping/>
  </p:clrMapOvr>
  <p:transition spd="slow" advClick="0" advTm="1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04664" y="6732240"/>
            <a:ext cx="6172200" cy="1524000"/>
          </a:xfrm>
        </p:spPr>
        <p:txBody>
          <a:bodyPr/>
          <a:lstStyle/>
          <a:p>
            <a:r>
              <a:rPr lang="fr-BE" dirty="0" smtClean="0">
                <a:latin typeface="Clementine" pitchFamily="50" charset="0"/>
              </a:rPr>
              <a:t>Dorian</a:t>
            </a:r>
            <a:endParaRPr lang="fr-BE" dirty="0">
              <a:latin typeface="Clementine" pitchFamily="50" charset="0"/>
            </a:endParaRPr>
          </a:p>
        </p:txBody>
      </p:sp>
      <p:pic>
        <p:nvPicPr>
          <p:cNvPr id="4" name="Espace réservé du contenu 3" descr="Doria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00148" y="323528"/>
            <a:ext cx="4523304" cy="6034088"/>
          </a:xfrm>
        </p:spPr>
      </p:pic>
    </p:spTree>
  </p:cSld>
  <p:clrMapOvr>
    <a:masterClrMapping/>
  </p:clrMapOvr>
  <p:transition spd="slow" advTm="1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32656" y="6732240"/>
            <a:ext cx="6172200" cy="1524000"/>
          </a:xfrm>
        </p:spPr>
        <p:txBody>
          <a:bodyPr/>
          <a:lstStyle/>
          <a:p>
            <a:r>
              <a:rPr lang="fr-BE" dirty="0" smtClean="0">
                <a:latin typeface="Clementine" pitchFamily="50" charset="0"/>
              </a:rPr>
              <a:t>Julian</a:t>
            </a:r>
            <a:endParaRPr lang="fr-BE" dirty="0">
              <a:latin typeface="Clementine" pitchFamily="50" charset="0"/>
            </a:endParaRPr>
          </a:p>
        </p:txBody>
      </p:sp>
      <p:pic>
        <p:nvPicPr>
          <p:cNvPr id="4" name="Espace réservé du contenu 3" descr="Sans titre 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96752" y="328052"/>
            <a:ext cx="4523304" cy="6025040"/>
          </a:xfrm>
        </p:spPr>
      </p:pic>
    </p:spTree>
  </p:cSld>
  <p:clrMapOvr>
    <a:masterClrMapping/>
  </p:clrMapOvr>
  <p:transition spd="slow" advClick="0" advTm="1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04664" y="6732240"/>
            <a:ext cx="6172200" cy="1524000"/>
          </a:xfrm>
        </p:spPr>
        <p:txBody>
          <a:bodyPr/>
          <a:lstStyle/>
          <a:p>
            <a:r>
              <a:rPr lang="fr-BE" i="1" dirty="0" smtClean="0">
                <a:latin typeface="Clementine" pitchFamily="50" charset="0"/>
              </a:rPr>
              <a:t>Julien</a:t>
            </a:r>
            <a:endParaRPr lang="fr-BE" i="1" dirty="0">
              <a:latin typeface="Clementine" pitchFamily="50" charset="0"/>
            </a:endParaRPr>
          </a:p>
        </p:txBody>
      </p:sp>
      <p:pic>
        <p:nvPicPr>
          <p:cNvPr id="4" name="Espace réservé du contenu 3" descr="Julie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00148" y="323528"/>
            <a:ext cx="4523304" cy="6034088"/>
          </a:xfrm>
        </p:spPr>
      </p:pic>
    </p:spTree>
  </p:cSld>
  <p:clrMapOvr>
    <a:masterClrMapping/>
  </p:clrMapOvr>
  <p:transition spd="slow" advClick="0" advTm="1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32656" y="6732240"/>
            <a:ext cx="6172200" cy="1524000"/>
          </a:xfrm>
        </p:spPr>
        <p:txBody>
          <a:bodyPr/>
          <a:lstStyle/>
          <a:p>
            <a:r>
              <a:rPr lang="fr-BE" i="1" dirty="0" err="1" smtClean="0">
                <a:latin typeface="Clementine" pitchFamily="50" charset="0"/>
              </a:rPr>
              <a:t>Matheo</a:t>
            </a:r>
            <a:endParaRPr lang="fr-BE" i="1" dirty="0">
              <a:latin typeface="Clementine" pitchFamily="50" charset="0"/>
            </a:endParaRPr>
          </a:p>
        </p:txBody>
      </p:sp>
      <p:pic>
        <p:nvPicPr>
          <p:cNvPr id="4" name="Espace réservé du contenu 3" descr="Sans titre 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96752" y="323528"/>
            <a:ext cx="4536908" cy="6034088"/>
          </a:xfrm>
        </p:spPr>
      </p:pic>
    </p:spTree>
  </p:cSld>
  <p:clrMapOvr>
    <a:masterClrMapping/>
  </p:clrMapOvr>
  <p:transition spd="slow" advTm="1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32656" y="6732240"/>
            <a:ext cx="6172200" cy="1524000"/>
          </a:xfrm>
        </p:spPr>
        <p:txBody>
          <a:bodyPr/>
          <a:lstStyle/>
          <a:p>
            <a:r>
              <a:rPr lang="fr-BE" dirty="0" err="1" smtClean="0">
                <a:latin typeface="Clementine" pitchFamily="50" charset="0"/>
              </a:rPr>
              <a:t>Matheo</a:t>
            </a:r>
            <a:endParaRPr lang="fr-BE" dirty="0">
              <a:latin typeface="Clementine" pitchFamily="50" charset="0"/>
            </a:endParaRPr>
          </a:p>
        </p:txBody>
      </p:sp>
      <p:pic>
        <p:nvPicPr>
          <p:cNvPr id="4" name="Espace réservé du contenu 3" descr="Matheo 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40768" y="323528"/>
            <a:ext cx="4530096" cy="6034088"/>
          </a:xfrm>
        </p:spPr>
      </p:pic>
    </p:spTree>
  </p:cSld>
  <p:clrMapOvr>
    <a:masterClrMapping/>
  </p:clrMapOvr>
  <p:transition spd="slow" advTm="1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04664" y="6804248"/>
            <a:ext cx="6172200" cy="1524000"/>
          </a:xfrm>
        </p:spPr>
        <p:txBody>
          <a:bodyPr/>
          <a:lstStyle/>
          <a:p>
            <a:r>
              <a:rPr lang="fr-BE" dirty="0" err="1" smtClean="0">
                <a:latin typeface="Clementine" pitchFamily="50" charset="0"/>
              </a:rPr>
              <a:t>MatTeo</a:t>
            </a:r>
            <a:endParaRPr lang="fr-BE" dirty="0">
              <a:latin typeface="Clementine" pitchFamily="50" charset="0"/>
            </a:endParaRPr>
          </a:p>
        </p:txBody>
      </p:sp>
      <p:pic>
        <p:nvPicPr>
          <p:cNvPr id="4" name="Espace réservé du contenu 3" descr="Matte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96752" y="323528"/>
            <a:ext cx="4516533" cy="6034088"/>
          </a:xfrm>
        </p:spPr>
      </p:pic>
    </p:spTree>
  </p:cSld>
  <p:clrMapOvr>
    <a:masterClrMapping/>
  </p:clrMapOvr>
  <p:transition spd="slow" advClick="0" advTm="1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04664" y="6732240"/>
            <a:ext cx="6172200" cy="1524000"/>
          </a:xfrm>
        </p:spPr>
        <p:txBody>
          <a:bodyPr/>
          <a:lstStyle/>
          <a:p>
            <a:r>
              <a:rPr lang="fr-BE" dirty="0" err="1" smtClean="0">
                <a:latin typeface="Clementine" pitchFamily="50" charset="0"/>
              </a:rPr>
              <a:t>Mathys</a:t>
            </a:r>
            <a:endParaRPr lang="fr-BE" dirty="0">
              <a:latin typeface="Clementine" pitchFamily="50" charset="0"/>
            </a:endParaRPr>
          </a:p>
        </p:txBody>
      </p:sp>
      <p:pic>
        <p:nvPicPr>
          <p:cNvPr id="4" name="Espace réservé du contenu 3" descr="Mathis 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00148" y="323528"/>
            <a:ext cx="4523304" cy="6034088"/>
          </a:xfrm>
        </p:spPr>
      </p:pic>
    </p:spTree>
  </p:cSld>
  <p:clrMapOvr>
    <a:masterClrMapping/>
  </p:clrMapOvr>
  <p:transition spd="slow" advClick="0" advTm="1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32656" y="6804248"/>
            <a:ext cx="6172200" cy="1524000"/>
          </a:xfrm>
        </p:spPr>
        <p:txBody>
          <a:bodyPr/>
          <a:lstStyle/>
          <a:p>
            <a:r>
              <a:rPr lang="fr-BE" dirty="0" smtClean="0">
                <a:latin typeface="Clementine" pitchFamily="50" charset="0"/>
              </a:rPr>
              <a:t>Sacha</a:t>
            </a:r>
            <a:endParaRPr lang="fr-BE" dirty="0">
              <a:latin typeface="Clementine" pitchFamily="50" charset="0"/>
            </a:endParaRPr>
          </a:p>
        </p:txBody>
      </p:sp>
      <p:pic>
        <p:nvPicPr>
          <p:cNvPr id="4" name="Espace réservé du contenu 3" descr="Sach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96752" y="323528"/>
            <a:ext cx="4516533" cy="6034088"/>
          </a:xfrm>
        </p:spPr>
      </p:pic>
    </p:spTree>
  </p:cSld>
  <p:clrMapOvr>
    <a:masterClrMapping/>
  </p:clrMapOvr>
  <p:transition spd="slow" advClick="0" advTm="1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04664" y="5148064"/>
            <a:ext cx="6172200" cy="1524000"/>
          </a:xfrm>
        </p:spPr>
        <p:txBody>
          <a:bodyPr>
            <a:normAutofit/>
          </a:bodyPr>
          <a:lstStyle/>
          <a:p>
            <a:r>
              <a:rPr lang="fr-BE" sz="6600" dirty="0" smtClean="0"/>
              <a:t>Allons Tilleur </a:t>
            </a:r>
            <a:r>
              <a:rPr lang="fr-BE" sz="6600" dirty="0" smtClean="0"/>
              <a:t>!!!</a:t>
            </a:r>
            <a:endParaRPr lang="fr-BE" sz="6600" dirty="0"/>
          </a:p>
        </p:txBody>
      </p:sp>
      <p:pic>
        <p:nvPicPr>
          <p:cNvPr id="2052" name="Picture 4" descr="C:\Users\Philanne\Pictures\lasonrfctilleur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6872" y="1907704"/>
            <a:ext cx="2175192" cy="2175192"/>
          </a:xfrm>
          <a:prstGeom prst="ellipse">
            <a:avLst/>
          </a:prstGeom>
          <a:ln w="63500" cap="rnd">
            <a:solidFill>
              <a:schemeClr val="bg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 advClick="0" advTm="4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296</TotalTime>
  <Words>25</Words>
  <Application>Microsoft Office PowerPoint</Application>
  <PresentationFormat>Affichage à l'écran (4:3)</PresentationFormat>
  <Paragraphs>17</Paragraphs>
  <Slides>15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6" baseType="lpstr">
      <vt:lpstr>Thème Office</vt:lpstr>
      <vt:lpstr>RFC Tilleur SG</vt:lpstr>
      <vt:lpstr>Le coach :  Jean-Marie</vt:lpstr>
      <vt:lpstr>Berkan</vt:lpstr>
      <vt:lpstr>BrYan</vt:lpstr>
      <vt:lpstr>Bryan</vt:lpstr>
      <vt:lpstr>Diego</vt:lpstr>
      <vt:lpstr>Dorian</vt:lpstr>
      <vt:lpstr>Julian</vt:lpstr>
      <vt:lpstr>Julien</vt:lpstr>
      <vt:lpstr>Matheo</vt:lpstr>
      <vt:lpstr>Matheo</vt:lpstr>
      <vt:lpstr>MatTeo</vt:lpstr>
      <vt:lpstr>Mathys</vt:lpstr>
      <vt:lpstr>Sacha</vt:lpstr>
      <vt:lpstr>Allons Tilleur 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Notre coach :  Jean-Marie</dc:title>
  <dc:creator>Philanne</dc:creator>
  <cp:lastModifiedBy>Philanne</cp:lastModifiedBy>
  <cp:revision>31</cp:revision>
  <dcterms:created xsi:type="dcterms:W3CDTF">2012-08-19T13:49:18Z</dcterms:created>
  <dcterms:modified xsi:type="dcterms:W3CDTF">2012-08-23T17:57:08Z</dcterms:modified>
</cp:coreProperties>
</file>