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4541" autoAdjust="0"/>
  </p:normalViewPr>
  <p:slideViewPr>
    <p:cSldViewPr>
      <p:cViewPr varScale="1">
        <p:scale>
          <a:sx n="39" d="100"/>
          <a:sy n="39" d="100"/>
        </p:scale>
        <p:origin x="-456" y="-67"/>
      </p:cViewPr>
      <p:guideLst>
        <p:guide orient="horz" pos="2160"/>
        <p:guide pos="2880"/>
      </p:guideLst>
    </p:cSldViewPr>
  </p:slideViewPr>
  <p:outlineViewPr>
    <p:cViewPr>
      <p:scale>
        <a:sx n="33" d="100"/>
        <a:sy n="33" d="100"/>
      </p:scale>
      <p:origin x="0" y="5645"/>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Titr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fr-FR" smtClean="0"/>
              <a:t>Cliquez pour modifier le style du titre</a:t>
            </a:r>
            <a:endParaRPr kumimoji="0" lang="en-US"/>
          </a:p>
        </p:txBody>
      </p:sp>
      <p:cxnSp>
        <p:nvCxnSpPr>
          <p:cNvPr id="8" name="Connecteur droit 7"/>
          <p:cNvCxnSpPr/>
          <p:nvPr/>
        </p:nvCxnSpPr>
        <p:spPr>
          <a:xfrm>
            <a:off x="1463627" y="3550127"/>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708575" y="3550127"/>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ce réservé de la date 14"/>
          <p:cNvSpPr>
            <a:spLocks noGrp="1"/>
          </p:cNvSpPr>
          <p:nvPr>
            <p:ph type="dt" sz="half" idx="10"/>
          </p:nvPr>
        </p:nvSpPr>
        <p:spPr/>
        <p:txBody>
          <a:bodyPr/>
          <a:lstStyle/>
          <a:p>
            <a:fld id="{8360D4C9-FE4F-4CF0-94F9-E74602557BB1}" type="datetimeFigureOut">
              <a:rPr lang="fr-FR" smtClean="0"/>
              <a:t>22/08/2012</a:t>
            </a:fld>
            <a:endParaRPr lang="fr-FR"/>
          </a:p>
        </p:txBody>
      </p:sp>
      <p:sp>
        <p:nvSpPr>
          <p:cNvPr id="16" name="Espace réservé du numéro de diapositive 15"/>
          <p:cNvSpPr>
            <a:spLocks noGrp="1"/>
          </p:cNvSpPr>
          <p:nvPr>
            <p:ph type="sldNum" sz="quarter" idx="11"/>
          </p:nvPr>
        </p:nvSpPr>
        <p:spPr/>
        <p:txBody>
          <a:bodyPr/>
          <a:lstStyle/>
          <a:p>
            <a:fld id="{EB9EF41C-F17C-4F1B-9B03-81F72EC6350D}" type="slidenum">
              <a:rPr lang="fr-FR" smtClean="0"/>
              <a:t>‹N°›</a:t>
            </a:fld>
            <a:endParaRPr lang="fr-FR"/>
          </a:p>
        </p:txBody>
      </p:sp>
      <p:sp>
        <p:nvSpPr>
          <p:cNvPr id="17" name="Espace réservé du pied de page 16"/>
          <p:cNvSpPr>
            <a:spLocks noGrp="1"/>
          </p:cNvSpPr>
          <p:nvPr>
            <p:ph type="ftr" sz="quarter" idx="12"/>
          </p:nvPr>
        </p:nvSpPr>
        <p:spPr/>
        <p:txBody>
          <a:bodyPr/>
          <a:lstStyle/>
          <a:p>
            <a:endParaRPr lang="fr-FR"/>
          </a:p>
        </p:txBody>
      </p:sp>
    </p:spTree>
  </p:cSld>
  <p:clrMapOvr>
    <a:masterClrMapping/>
  </p:clrMapOvr>
  <p:transition spd="med" advClick="0" advTm="4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360D4C9-FE4F-4CF0-94F9-E74602557BB1}" type="datetimeFigureOut">
              <a:rPr lang="fr-FR" smtClean="0"/>
              <a:t>22/08/2012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9EF41C-F17C-4F1B-9B03-81F72EC6350D}" type="slidenum">
              <a:rPr lang="fr-FR" smtClean="0"/>
              <a:t>‹N°›</a:t>
            </a:fld>
            <a:endParaRPr lang="fr-FR"/>
          </a:p>
        </p:txBody>
      </p:sp>
    </p:spTree>
  </p:cSld>
  <p:clrMapOvr>
    <a:masterClrMapping/>
  </p:clrMapOvr>
  <p:transition spd="med" advClick="0" advTm="4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360D4C9-FE4F-4CF0-94F9-E74602557BB1}" type="datetimeFigureOut">
              <a:rPr lang="fr-FR" smtClean="0"/>
              <a:t>22/08/2012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9EF41C-F17C-4F1B-9B03-81F72EC6350D}" type="slidenum">
              <a:rPr lang="fr-FR" smtClean="0"/>
              <a:t>‹N°›</a:t>
            </a:fld>
            <a:endParaRPr lang="fr-FR"/>
          </a:p>
        </p:txBody>
      </p:sp>
    </p:spTree>
  </p:cSld>
  <p:clrMapOvr>
    <a:masterClrMapping/>
  </p:clrMapOvr>
  <p:transition spd="med" advClick="0" advTm="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524000"/>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4" name="Espace réservé de la date 13"/>
          <p:cNvSpPr>
            <a:spLocks noGrp="1"/>
          </p:cNvSpPr>
          <p:nvPr>
            <p:ph type="dt" sz="half" idx="14"/>
          </p:nvPr>
        </p:nvSpPr>
        <p:spPr/>
        <p:txBody>
          <a:bodyPr/>
          <a:lstStyle/>
          <a:p>
            <a:fld id="{8360D4C9-FE4F-4CF0-94F9-E74602557BB1}" type="datetimeFigureOut">
              <a:rPr lang="fr-FR" smtClean="0"/>
              <a:t>22/08/2012</a:t>
            </a:fld>
            <a:endParaRPr lang="fr-FR"/>
          </a:p>
        </p:txBody>
      </p:sp>
      <p:sp>
        <p:nvSpPr>
          <p:cNvPr id="15" name="Espace réservé du numéro de diapositive 14"/>
          <p:cNvSpPr>
            <a:spLocks noGrp="1"/>
          </p:cNvSpPr>
          <p:nvPr>
            <p:ph type="sldNum" sz="quarter" idx="15"/>
          </p:nvPr>
        </p:nvSpPr>
        <p:spPr/>
        <p:txBody>
          <a:bodyPr/>
          <a:lstStyle>
            <a:lvl1pPr algn="ctr">
              <a:defRPr/>
            </a:lvl1pPr>
          </a:lstStyle>
          <a:p>
            <a:fld id="{EB9EF41C-F17C-4F1B-9B03-81F72EC6350D}" type="slidenum">
              <a:rPr lang="fr-FR" smtClean="0"/>
              <a:t>‹N°›</a:t>
            </a:fld>
            <a:endParaRPr lang="fr-FR"/>
          </a:p>
        </p:txBody>
      </p:sp>
      <p:sp>
        <p:nvSpPr>
          <p:cNvPr id="16" name="Espace réservé du pied de page 15"/>
          <p:cNvSpPr>
            <a:spLocks noGrp="1"/>
          </p:cNvSpPr>
          <p:nvPr>
            <p:ph type="ftr" sz="quarter" idx="16"/>
          </p:nvPr>
        </p:nvSpPr>
        <p:spPr/>
        <p:txBody>
          <a:bodyPr/>
          <a:lstStyle/>
          <a:p>
            <a:endParaRPr lang="fr-FR"/>
          </a:p>
        </p:txBody>
      </p:sp>
      <p:sp>
        <p:nvSpPr>
          <p:cNvPr id="17" name="Titre 16"/>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masterClrMapping/>
  </p:clrMapOvr>
  <p:transition spd="med" advClick="0" advTm="4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360D4C9-FE4F-4CF0-94F9-E74602557BB1}" type="datetimeFigureOut">
              <a:rPr lang="fr-FR" smtClean="0"/>
              <a:t>22/08/2012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9EF41C-F17C-4F1B-9B03-81F72EC6350D}" type="slidenum">
              <a:rPr lang="fr-FR" smtClean="0"/>
              <a:t>‹N°›</a:t>
            </a:fld>
            <a:endParaRPr lang="fr-FR"/>
          </a:p>
        </p:txBody>
      </p:sp>
      <p:sp>
        <p:nvSpPr>
          <p:cNvPr id="2" name="Titr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4958865"/>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cxnSp>
        <p:nvCxnSpPr>
          <p:cNvPr id="7" name="Connecteur droit 6"/>
          <p:cNvCxnSpPr/>
          <p:nvPr/>
        </p:nvCxnSpPr>
        <p:spPr>
          <a:xfrm>
            <a:off x="685800" y="4916993"/>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4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8360D4C9-FE4F-4CF0-94F9-E74602557BB1}" type="datetimeFigureOut">
              <a:rPr lang="fr-FR" smtClean="0"/>
              <a:t>22/08/2012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B9EF41C-F17C-4F1B-9B03-81F72EC6350D}" type="slidenum">
              <a:rPr lang="fr-FR" smtClean="0"/>
              <a:t>‹N°›</a:t>
            </a:fld>
            <a:endParaRPr lang="fr-FR"/>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11" name="Espace réservé du contenu 10"/>
          <p:cNvSpPr>
            <a:spLocks noGrp="1"/>
          </p:cNvSpPr>
          <p:nvPr>
            <p:ph sz="half" idx="1"/>
          </p:nvPr>
        </p:nvSpPr>
        <p:spPr>
          <a:xfrm>
            <a:off x="457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transition spd="med" advClick="0" advTm="4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EB9EF41C-F17C-4F1B-9B03-81F72EC6350D}" type="slidenum">
              <a:rPr lang="fr-FR" smtClean="0"/>
              <a:t>‹N°›</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7" name="Espace réservé de la date 6"/>
          <p:cNvSpPr>
            <a:spLocks noGrp="1"/>
          </p:cNvSpPr>
          <p:nvPr>
            <p:ph type="dt" sz="half" idx="10"/>
          </p:nvPr>
        </p:nvSpPr>
        <p:spPr/>
        <p:txBody>
          <a:bodyPr/>
          <a:lstStyle/>
          <a:p>
            <a:fld id="{8360D4C9-FE4F-4CF0-94F9-E74602557BB1}" type="datetimeFigureOut">
              <a:rPr lang="fr-FR" smtClean="0"/>
              <a:t>22/08/2012</a:t>
            </a:fld>
            <a:endParaRPr lang="fr-FR"/>
          </a:p>
        </p:txBody>
      </p:sp>
      <p:sp>
        <p:nvSpPr>
          <p:cNvPr id="3" name="Espace réservé du texte 2"/>
          <p:cNvSpPr>
            <a:spLocks noGrp="1"/>
          </p:cNvSpPr>
          <p:nvPr>
            <p:ph type="body" idx="1"/>
          </p:nvPr>
        </p:nvSpPr>
        <p:spPr>
          <a:xfrm>
            <a:off x="457201"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32" name="Espace réservé du contenu 31"/>
          <p:cNvSpPr>
            <a:spLocks noGrp="1"/>
          </p:cNvSpPr>
          <p:nvPr>
            <p:ph sz="half" idx="2"/>
          </p:nvPr>
        </p:nvSpPr>
        <p:spPr>
          <a:xfrm>
            <a:off x="457200"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4" name="Espace réservé du contenu 33"/>
          <p:cNvSpPr>
            <a:spLocks noGrp="1"/>
          </p:cNvSpPr>
          <p:nvPr>
            <p:ph sz="quarter" idx="4"/>
          </p:nvPr>
        </p:nvSpPr>
        <p:spPr>
          <a:xfrm>
            <a:off x="4649788"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 name="Titre 1"/>
          <p:cNvSpPr>
            <a:spLocks noGrp="1"/>
          </p:cNvSpPr>
          <p:nvPr>
            <p:ph type="title"/>
          </p:nvPr>
        </p:nvSpPr>
        <p:spPr>
          <a:xfrm>
            <a:off x="457200" y="155448"/>
            <a:ext cx="8229600" cy="1143000"/>
          </a:xfrm>
        </p:spPr>
        <p:txBody>
          <a:bodyPr anchor="b" anchorCtr="0"/>
          <a:lstStyle>
            <a:lvl1pPr>
              <a:defRPr/>
            </a:lvl1pPr>
          </a:lstStyle>
          <a:p>
            <a:r>
              <a:rPr kumimoji="0" lang="fr-FR" smtClean="0"/>
              <a:t>Cliquez pour modifier le style du titre</a:t>
            </a:r>
            <a:endParaRPr kumimoji="0" lang="en-US"/>
          </a:p>
        </p:txBody>
      </p:sp>
      <p:sp>
        <p:nvSpPr>
          <p:cNvPr id="12" name="Espace réservé du texte 11"/>
          <p:cNvSpPr>
            <a:spLocks noGrp="1"/>
          </p:cNvSpPr>
          <p:nvPr>
            <p:ph type="body" idx="3"/>
          </p:nvPr>
        </p:nvSpPr>
        <p:spPr>
          <a:xfrm>
            <a:off x="4648201"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cxnSp>
        <p:nvCxnSpPr>
          <p:cNvPr id="10" name="Connecteur droit 9"/>
          <p:cNvCxnSpPr/>
          <p:nvPr/>
        </p:nvCxnSpPr>
        <p:spPr>
          <a:xfrm>
            <a:off x="562945" y="2180220"/>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754880" y="2180220"/>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4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8360D4C9-FE4F-4CF0-94F9-E74602557BB1}" type="datetimeFigureOut">
              <a:rPr lang="fr-FR" smtClean="0"/>
              <a:t>22/08/2012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B9EF41C-F17C-4F1B-9B03-81F72EC6350D}" type="slidenum">
              <a:rPr lang="fr-FR" smtClean="0"/>
              <a:t>‹N°›</a:t>
            </a:fld>
            <a:endParaRPr lang="fr-FR"/>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Tree>
  </p:cSld>
  <p:clrMapOvr>
    <a:masterClrMapping/>
  </p:clrMapOvr>
  <p:transition spd="med" advClick="0" advTm="4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360D4C9-FE4F-4CF0-94F9-E74602557BB1}" type="datetimeFigureOut">
              <a:rPr lang="fr-FR" smtClean="0"/>
              <a:t>22/08/2012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B9EF41C-F17C-4F1B-9B03-81F72EC6350D}" type="slidenum">
              <a:rPr lang="fr-FR" smtClean="0"/>
              <a:t>‹N°›</a:t>
            </a:fld>
            <a:endParaRPr lang="fr-FR"/>
          </a:p>
        </p:txBody>
      </p:sp>
    </p:spTree>
  </p:cSld>
  <p:clrMapOvr>
    <a:masterClrMapping/>
  </p:clrMapOvr>
  <p:transition spd="med" advClick="0" advTm="4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457200" y="457200"/>
            <a:ext cx="6248400" cy="5715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 name="Espace réservé du text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31" name="Titr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8" name="Espace réservé de la date 7"/>
          <p:cNvSpPr>
            <a:spLocks noGrp="1"/>
          </p:cNvSpPr>
          <p:nvPr>
            <p:ph type="dt" sz="half" idx="14"/>
          </p:nvPr>
        </p:nvSpPr>
        <p:spPr/>
        <p:txBody>
          <a:bodyPr/>
          <a:lstStyle/>
          <a:p>
            <a:fld id="{8360D4C9-FE4F-4CF0-94F9-E74602557BB1}" type="datetimeFigureOut">
              <a:rPr lang="fr-FR" smtClean="0"/>
              <a:t>22/08/2012</a:t>
            </a:fld>
            <a:endParaRPr lang="fr-FR"/>
          </a:p>
        </p:txBody>
      </p:sp>
      <p:sp>
        <p:nvSpPr>
          <p:cNvPr id="9" name="Espace réservé du numéro de diapositive 8"/>
          <p:cNvSpPr>
            <a:spLocks noGrp="1"/>
          </p:cNvSpPr>
          <p:nvPr>
            <p:ph type="sldNum" sz="quarter" idx="15"/>
          </p:nvPr>
        </p:nvSpPr>
        <p:spPr/>
        <p:txBody>
          <a:bodyPr/>
          <a:lstStyle/>
          <a:p>
            <a:fld id="{EB9EF41C-F17C-4F1B-9B03-81F72EC6350D}" type="slidenum">
              <a:rPr lang="fr-FR" smtClean="0"/>
              <a:t>‹N°›</a:t>
            </a:fld>
            <a:endParaRPr lang="fr-FR"/>
          </a:p>
        </p:txBody>
      </p:sp>
      <p:sp>
        <p:nvSpPr>
          <p:cNvPr id="10" name="Espace réservé du pied de page 9"/>
          <p:cNvSpPr>
            <a:spLocks noGrp="1"/>
          </p:cNvSpPr>
          <p:nvPr>
            <p:ph type="ftr" sz="quarter" idx="16"/>
          </p:nvPr>
        </p:nvSpPr>
        <p:spPr/>
        <p:txBody>
          <a:bodyPr/>
          <a:lstStyle/>
          <a:p>
            <a:endParaRPr lang="fr-FR"/>
          </a:p>
        </p:txBody>
      </p:sp>
    </p:spTree>
  </p:cSld>
  <p:clrMapOvr>
    <a:masterClrMapping/>
  </p:clrMapOvr>
  <p:transition spd="med" advClick="0" advTm="4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8" name="Espace réservé de la date 7"/>
          <p:cNvSpPr>
            <a:spLocks noGrp="1"/>
          </p:cNvSpPr>
          <p:nvPr>
            <p:ph type="dt" sz="half" idx="10"/>
          </p:nvPr>
        </p:nvSpPr>
        <p:spPr/>
        <p:txBody>
          <a:bodyPr/>
          <a:lstStyle/>
          <a:p>
            <a:fld id="{8360D4C9-FE4F-4CF0-94F9-E74602557BB1}" type="datetimeFigureOut">
              <a:rPr lang="fr-FR" smtClean="0"/>
              <a:t>22/08/2012</a:t>
            </a:fld>
            <a:endParaRPr lang="fr-FR"/>
          </a:p>
        </p:txBody>
      </p:sp>
      <p:sp>
        <p:nvSpPr>
          <p:cNvPr id="9" name="Espace réservé du numéro de diapositive 8"/>
          <p:cNvSpPr>
            <a:spLocks noGrp="1"/>
          </p:cNvSpPr>
          <p:nvPr>
            <p:ph type="sldNum" sz="quarter" idx="11"/>
          </p:nvPr>
        </p:nvSpPr>
        <p:spPr/>
        <p:txBody>
          <a:bodyPr/>
          <a:lstStyle/>
          <a:p>
            <a:fld id="{EB9EF41C-F17C-4F1B-9B03-81F72EC6350D}" type="slidenum">
              <a:rPr lang="fr-FR" smtClean="0"/>
              <a:t>‹N°›</a:t>
            </a:fld>
            <a:endParaRPr lang="fr-FR"/>
          </a:p>
        </p:txBody>
      </p:sp>
      <p:sp>
        <p:nvSpPr>
          <p:cNvPr id="10" name="Espace réservé du pied de page 9"/>
          <p:cNvSpPr>
            <a:spLocks noGrp="1"/>
          </p:cNvSpPr>
          <p:nvPr>
            <p:ph type="ftr" sz="quarter" idx="12"/>
          </p:nvPr>
        </p:nvSpPr>
        <p:spPr/>
        <p:txBody>
          <a:bodyPr/>
          <a:lstStyle/>
          <a:p>
            <a:endParaRPr lang="fr-FR"/>
          </a:p>
        </p:txBody>
      </p:sp>
    </p:spTree>
  </p:cSld>
  <p:clrMapOvr>
    <a:masterClrMapping/>
  </p:clrMapOvr>
  <p:transition spd="med" advClick="0" advTm="4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457200" y="1447801"/>
            <a:ext cx="8229600" cy="46783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360D4C9-FE4F-4CF0-94F9-E74602557BB1}" type="datetimeFigureOut">
              <a:rPr lang="fr-FR" smtClean="0"/>
              <a:t>22/08/2012</a:t>
            </a:fld>
            <a:endParaRPr lang="fr-FR"/>
          </a:p>
        </p:txBody>
      </p:sp>
      <p:sp>
        <p:nvSpPr>
          <p:cNvPr id="10" name="Espace réservé du pied de pa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r-FR"/>
          </a:p>
        </p:txBody>
      </p:sp>
      <p:sp>
        <p:nvSpPr>
          <p:cNvPr id="22" name="Espace réservé du numéro de diapositiv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B9EF41C-F17C-4F1B-9B03-81F72EC6350D}" type="slidenum">
              <a:rPr lang="fr-FR" smtClean="0"/>
              <a:t>‹N°›</a:t>
            </a:fld>
            <a:endParaRPr lang="fr-FR"/>
          </a:p>
        </p:txBody>
      </p:sp>
      <p:sp>
        <p:nvSpPr>
          <p:cNvPr id="5" name="Espace réservé du titr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fr-FR" smtClean="0"/>
              <a:t>Cliquez pour modifier le style du titre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4000">
    <p:fade/>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audio" Target="file:///C:\Users\g&#233;raldine\Documents\Mipony\8000%20avion.mp3"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dirty="0" smtClean="0"/>
              <a:t> </a:t>
            </a:r>
            <a:endParaRPr lang="fr-FR" dirty="0"/>
          </a:p>
        </p:txBody>
      </p:sp>
      <p:sp>
        <p:nvSpPr>
          <p:cNvPr id="2" name="Titre 1"/>
          <p:cNvSpPr>
            <a:spLocks noGrp="1"/>
          </p:cNvSpPr>
          <p:nvPr>
            <p:ph type="ctrTitle"/>
          </p:nvPr>
        </p:nvSpPr>
        <p:spPr/>
        <p:txBody>
          <a:bodyPr>
            <a:normAutofit/>
          </a:bodyPr>
          <a:lstStyle/>
          <a:p>
            <a:r>
              <a:rPr lang="fr-FR" sz="7200" dirty="0" smtClean="0">
                <a:solidFill>
                  <a:schemeClr val="accent6">
                    <a:lumMod val="75000"/>
                  </a:schemeClr>
                </a:solidFill>
              </a:rPr>
              <a:t>Louis </a:t>
            </a:r>
            <a:r>
              <a:rPr lang="fr-FR" sz="7200" dirty="0" err="1" smtClean="0">
                <a:solidFill>
                  <a:schemeClr val="accent6">
                    <a:lumMod val="75000"/>
                  </a:schemeClr>
                </a:solidFill>
              </a:rPr>
              <a:t>blériot</a:t>
            </a:r>
            <a:endParaRPr lang="fr-FR" sz="7200" dirty="0">
              <a:solidFill>
                <a:schemeClr val="accent6">
                  <a:lumMod val="75000"/>
                </a:schemeClr>
              </a:solidFill>
            </a:endParaRPr>
          </a:p>
        </p:txBody>
      </p:sp>
    </p:spTree>
  </p:cSld>
  <p:clrMapOvr>
    <a:masterClrMapping/>
  </p:clrMapOvr>
  <p:transition spd="med" advTm="4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260648"/>
            <a:ext cx="8229600" cy="5976664"/>
          </a:xfrm>
        </p:spPr>
        <p:txBody>
          <a:bodyPr/>
          <a:lstStyle/>
          <a:p>
            <a:r>
              <a:rPr lang="fr-FR" dirty="0" smtClean="0">
                <a:solidFill>
                  <a:schemeClr val="bg1"/>
                </a:solidFill>
              </a:rPr>
              <a:t>Le 25 juillet 1909, à bord du Blériot XI, son dernier prototype, il rallie Calais à Douvres en 37 minutes. Il devient le premier homme à avoir traversé la Manche par les airs. Cet exploit est salué par le monde entier</a:t>
            </a:r>
            <a:r>
              <a:rPr lang="fr-FR" dirty="0" smtClean="0">
                <a:solidFill>
                  <a:schemeClr val="bg1"/>
                </a:solidFill>
              </a:rPr>
              <a:t>.</a:t>
            </a:r>
          </a:p>
          <a:p>
            <a:endParaRPr lang="fr-FR" dirty="0" smtClean="0">
              <a:solidFill>
                <a:schemeClr val="bg1"/>
              </a:solidFill>
            </a:endParaRPr>
          </a:p>
          <a:p>
            <a:pPr>
              <a:buNone/>
            </a:pPr>
            <a:endParaRPr lang="fr-FR" dirty="0" smtClean="0">
              <a:solidFill>
                <a:schemeClr val="bg1"/>
              </a:solidFill>
            </a:endParaRPr>
          </a:p>
          <a:p>
            <a:endParaRPr lang="fr-FR" dirty="0" smtClean="0">
              <a:solidFill>
                <a:schemeClr val="bg1"/>
              </a:solidFill>
            </a:endParaRPr>
          </a:p>
          <a:p>
            <a:endParaRPr lang="fr-FR" dirty="0" smtClean="0">
              <a:solidFill>
                <a:schemeClr val="bg1"/>
              </a:solidFill>
            </a:endParaRPr>
          </a:p>
          <a:p>
            <a:pPr>
              <a:buNone/>
            </a:pPr>
            <a:endParaRPr lang="fr-FR" dirty="0">
              <a:solidFill>
                <a:schemeClr val="bg1"/>
              </a:solidFill>
            </a:endParaRPr>
          </a:p>
        </p:txBody>
      </p:sp>
      <p:sp>
        <p:nvSpPr>
          <p:cNvPr id="3" name="Titre 2"/>
          <p:cNvSpPr>
            <a:spLocks noGrp="1"/>
          </p:cNvSpPr>
          <p:nvPr>
            <p:ph type="title"/>
          </p:nvPr>
        </p:nvSpPr>
        <p:spPr/>
        <p:txBody>
          <a:bodyPr/>
          <a:lstStyle/>
          <a:p>
            <a:endParaRPr lang="fr-FR" dirty="0"/>
          </a:p>
        </p:txBody>
      </p:sp>
      <p:pic>
        <p:nvPicPr>
          <p:cNvPr id="7" name="Image 6" descr="70454_5.jpg"/>
          <p:cNvPicPr>
            <a:picLocks noChangeAspect="1"/>
          </p:cNvPicPr>
          <p:nvPr/>
        </p:nvPicPr>
        <p:blipFill>
          <a:blip r:embed="rId2" cstate="print"/>
          <a:stretch>
            <a:fillRect/>
          </a:stretch>
        </p:blipFill>
        <p:spPr>
          <a:xfrm>
            <a:off x="1403648" y="1894029"/>
            <a:ext cx="6569968" cy="4407354"/>
          </a:xfrm>
          <a:prstGeom prst="ellipse">
            <a:avLst/>
          </a:prstGeom>
          <a:ln>
            <a:noFill/>
          </a:ln>
          <a:effectLst>
            <a:softEdge rad="112500"/>
          </a:effectLst>
        </p:spPr>
      </p:pic>
    </p:spTree>
  </p:cSld>
  <p:clrMapOvr>
    <a:masterClrMapping/>
  </p:clrMapOvr>
  <p:transition spd="med" advTm="4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70456_5.jpg"/>
          <p:cNvPicPr>
            <a:picLocks noGrp="1" noChangeAspect="1"/>
          </p:cNvPicPr>
          <p:nvPr>
            <p:ph idx="1"/>
          </p:nvPr>
        </p:nvPicPr>
        <p:blipFill>
          <a:blip r:embed="rId2" cstate="print"/>
          <a:stretch>
            <a:fillRect/>
          </a:stretch>
        </p:blipFill>
        <p:spPr>
          <a:xfrm>
            <a:off x="1212979" y="1524000"/>
            <a:ext cx="6718041" cy="457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itre 2"/>
          <p:cNvSpPr>
            <a:spLocks noGrp="1"/>
          </p:cNvSpPr>
          <p:nvPr>
            <p:ph type="title"/>
          </p:nvPr>
        </p:nvSpPr>
        <p:spPr/>
        <p:txBody>
          <a:bodyPr/>
          <a:lstStyle/>
          <a:p>
            <a:endParaRPr lang="fr-FR"/>
          </a:p>
        </p:txBody>
      </p:sp>
    </p:spTree>
  </p:cSld>
  <p:clrMapOvr>
    <a:masterClrMapping/>
  </p:clrMapOvr>
  <p:transition spd="med" advTm="4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70452_5.jpg"/>
          <p:cNvPicPr>
            <a:picLocks noGrp="1" noChangeAspect="1"/>
          </p:cNvPicPr>
          <p:nvPr>
            <p:ph idx="1"/>
          </p:nvPr>
        </p:nvPicPr>
        <p:blipFill>
          <a:blip r:embed="rId2" cstate="print"/>
          <a:stretch>
            <a:fillRect/>
          </a:stretch>
        </p:blipFill>
        <p:spPr>
          <a:xfrm>
            <a:off x="1157228" y="1524000"/>
            <a:ext cx="6829544" cy="4572000"/>
          </a:xfrm>
          <a:prstGeom prst="rect">
            <a:avLst/>
          </a:prstGeom>
          <a:ln>
            <a:noFill/>
          </a:ln>
          <a:effectLst>
            <a:softEdge rad="112500"/>
          </a:effectLst>
        </p:spPr>
      </p:pic>
      <p:sp>
        <p:nvSpPr>
          <p:cNvPr id="3" name="Titre 2"/>
          <p:cNvSpPr>
            <a:spLocks noGrp="1"/>
          </p:cNvSpPr>
          <p:nvPr>
            <p:ph type="title"/>
          </p:nvPr>
        </p:nvSpPr>
        <p:spPr/>
        <p:txBody>
          <a:bodyPr/>
          <a:lstStyle/>
          <a:p>
            <a:endParaRPr lang="fr-FR" dirty="0"/>
          </a:p>
        </p:txBody>
      </p:sp>
    </p:spTree>
  </p:cSld>
  <p:clrMapOvr>
    <a:masterClrMapping/>
  </p:clrMapOvr>
  <p:transition spd="med" advTm="4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dirty="0"/>
          </a:p>
        </p:txBody>
      </p:sp>
      <p:pic>
        <p:nvPicPr>
          <p:cNvPr id="6" name="Espace réservé du contenu 5" descr="70455_5.jpg"/>
          <p:cNvPicPr>
            <a:picLocks noGrp="1" noChangeAspect="1"/>
          </p:cNvPicPr>
          <p:nvPr>
            <p:ph idx="1"/>
          </p:nvPr>
        </p:nvPicPr>
        <p:blipFill>
          <a:blip r:embed="rId2" cstate="print"/>
          <a:stretch>
            <a:fillRect/>
          </a:stretch>
        </p:blipFill>
        <p:spPr>
          <a:xfrm>
            <a:off x="1178350" y="1524000"/>
            <a:ext cx="6787299" cy="4572000"/>
          </a:xfrm>
          <a:prstGeom prst="rect">
            <a:avLst/>
          </a:prstGeom>
          <a:ln>
            <a:noFill/>
          </a:ln>
          <a:effectLst>
            <a:softEdge rad="112500"/>
          </a:effectLst>
        </p:spPr>
      </p:pic>
    </p:spTree>
  </p:cSld>
  <p:clrMapOvr>
    <a:masterClrMapping/>
  </p:clrMapOvr>
  <p:transition spd="med" advTm="4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70453_5.jpg"/>
          <p:cNvPicPr>
            <a:picLocks noGrp="1" noChangeAspect="1"/>
          </p:cNvPicPr>
          <p:nvPr>
            <p:ph idx="1"/>
          </p:nvPr>
        </p:nvPicPr>
        <p:blipFill>
          <a:blip r:embed="rId2" cstate="print"/>
          <a:stretch>
            <a:fillRect/>
          </a:stretch>
        </p:blipFill>
        <p:spPr>
          <a:xfrm>
            <a:off x="1171339" y="1524000"/>
            <a:ext cx="6801322" cy="4572000"/>
          </a:xfrm>
          <a:prstGeom prst="rect">
            <a:avLst/>
          </a:prstGeom>
          <a:ln>
            <a:noFill/>
          </a:ln>
          <a:effectLst>
            <a:softEdge rad="112500"/>
          </a:effectLst>
        </p:spPr>
      </p:pic>
      <p:sp>
        <p:nvSpPr>
          <p:cNvPr id="3" name="Titre 2"/>
          <p:cNvSpPr>
            <a:spLocks noGrp="1"/>
          </p:cNvSpPr>
          <p:nvPr>
            <p:ph type="title"/>
          </p:nvPr>
        </p:nvSpPr>
        <p:spPr/>
        <p:txBody>
          <a:bodyPr/>
          <a:lstStyle/>
          <a:p>
            <a:endParaRPr lang="fr-FR"/>
          </a:p>
        </p:txBody>
      </p:sp>
    </p:spTree>
  </p:cSld>
  <p:clrMapOvr>
    <a:masterClrMapping/>
  </p:clrMapOvr>
  <p:transition spd="med" advTm="4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sz="2800" dirty="0" smtClean="0">
                <a:solidFill>
                  <a:schemeClr val="bg1"/>
                </a:solidFill>
              </a:rPr>
              <a:t>Longtemps considéré comme le premier industriel de l’aéronautique, Louis Blériot est également le concepteur des </a:t>
            </a:r>
            <a:r>
              <a:rPr lang="fr-FR" sz="2800" dirty="0" err="1" smtClean="0">
                <a:solidFill>
                  <a:schemeClr val="bg1"/>
                </a:solidFill>
              </a:rPr>
              <a:t>Spad</a:t>
            </a:r>
            <a:r>
              <a:rPr lang="fr-FR" sz="2800" dirty="0" smtClean="0">
                <a:solidFill>
                  <a:schemeClr val="bg1"/>
                </a:solidFill>
              </a:rPr>
              <a:t>, avions de chasse des forces françaises et alliées de la Première Guerre mondiale, de l’hydravion Blériot Santos-Dumont utilisé sur la ligne postale de l’Atlantique sud, etc.</a:t>
            </a:r>
            <a:endParaRPr lang="fr-FR" sz="2800" dirty="0">
              <a:solidFill>
                <a:schemeClr val="bg1"/>
              </a:solidFill>
            </a:endParaRPr>
          </a:p>
        </p:txBody>
      </p:sp>
      <p:sp>
        <p:nvSpPr>
          <p:cNvPr id="3" name="Titre 2"/>
          <p:cNvSpPr>
            <a:spLocks noGrp="1"/>
          </p:cNvSpPr>
          <p:nvPr>
            <p:ph type="title"/>
          </p:nvPr>
        </p:nvSpPr>
        <p:spPr/>
        <p:txBody>
          <a:bodyPr/>
          <a:lstStyle/>
          <a:p>
            <a:endParaRPr lang="fr-FR"/>
          </a:p>
        </p:txBody>
      </p:sp>
    </p:spTree>
  </p:cSld>
  <p:clrMapOvr>
    <a:masterClrMapping/>
  </p:clrMapOvr>
  <p:transition spd="med" advTm="4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70447_5.jpg"/>
          <p:cNvPicPr>
            <a:picLocks noGrp="1" noChangeAspect="1"/>
          </p:cNvPicPr>
          <p:nvPr>
            <p:ph idx="1"/>
          </p:nvPr>
        </p:nvPicPr>
        <p:blipFill>
          <a:blip r:embed="rId2" cstate="print"/>
          <a:stretch>
            <a:fillRect/>
          </a:stretch>
        </p:blipFill>
        <p:spPr>
          <a:xfrm>
            <a:off x="2267744" y="456834"/>
            <a:ext cx="3875168" cy="5639166"/>
          </a:xfrm>
          <a:prstGeom prst="rect">
            <a:avLst/>
          </a:prstGeom>
          <a:ln>
            <a:noFill/>
          </a:ln>
          <a:effectLst>
            <a:softEdge rad="112500"/>
          </a:effectLst>
        </p:spPr>
      </p:pic>
      <p:sp>
        <p:nvSpPr>
          <p:cNvPr id="3" name="Titre 2"/>
          <p:cNvSpPr>
            <a:spLocks noGrp="1"/>
          </p:cNvSpPr>
          <p:nvPr>
            <p:ph type="title"/>
          </p:nvPr>
        </p:nvSpPr>
        <p:spPr/>
        <p:txBody>
          <a:bodyPr/>
          <a:lstStyle/>
          <a:p>
            <a:endParaRPr lang="fr-FR"/>
          </a:p>
        </p:txBody>
      </p:sp>
    </p:spTree>
  </p:cSld>
  <p:clrMapOvr>
    <a:masterClrMapping/>
  </p:clrMapOvr>
  <p:transition spd="med" advTm="4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70449_5.jpg"/>
          <p:cNvPicPr>
            <a:picLocks noGrp="1" noChangeAspect="1"/>
          </p:cNvPicPr>
          <p:nvPr>
            <p:ph idx="1"/>
          </p:nvPr>
        </p:nvPicPr>
        <p:blipFill>
          <a:blip r:embed="rId2" cstate="print"/>
          <a:stretch>
            <a:fillRect/>
          </a:stretch>
        </p:blipFill>
        <p:spPr>
          <a:xfrm>
            <a:off x="1178350" y="1524000"/>
            <a:ext cx="6787299" cy="4572000"/>
          </a:xfrm>
          <a:prstGeom prst="rect">
            <a:avLst/>
          </a:prstGeom>
          <a:ln>
            <a:noFill/>
          </a:ln>
          <a:effectLst>
            <a:softEdge rad="112500"/>
          </a:effectLst>
        </p:spPr>
      </p:pic>
      <p:sp>
        <p:nvSpPr>
          <p:cNvPr id="3" name="Titre 2"/>
          <p:cNvSpPr>
            <a:spLocks noGrp="1"/>
          </p:cNvSpPr>
          <p:nvPr>
            <p:ph type="title"/>
          </p:nvPr>
        </p:nvSpPr>
        <p:spPr/>
        <p:txBody>
          <a:bodyPr/>
          <a:lstStyle/>
          <a:p>
            <a:endParaRPr lang="fr-FR"/>
          </a:p>
        </p:txBody>
      </p:sp>
    </p:spTree>
  </p:cSld>
  <p:clrMapOvr>
    <a:masterClrMapping/>
  </p:clrMapOvr>
  <p:transition spd="med" advTm="4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algn="ctr"/>
            <a:endParaRPr lang="fr-FR" dirty="0" smtClean="0"/>
          </a:p>
          <a:p>
            <a:pPr algn="ctr">
              <a:buNone/>
            </a:pPr>
            <a:endParaRPr lang="fr-FR" dirty="0"/>
          </a:p>
        </p:txBody>
      </p:sp>
      <p:sp>
        <p:nvSpPr>
          <p:cNvPr id="3" name="Titre 2"/>
          <p:cNvSpPr>
            <a:spLocks noGrp="1"/>
          </p:cNvSpPr>
          <p:nvPr>
            <p:ph type="title"/>
          </p:nvPr>
        </p:nvSpPr>
        <p:spPr>
          <a:xfrm>
            <a:off x="467544" y="332656"/>
            <a:ext cx="8229600" cy="1219200"/>
          </a:xfrm>
        </p:spPr>
        <p:txBody>
          <a:bodyPr>
            <a:normAutofit fontScale="90000"/>
          </a:bodyPr>
          <a:lstStyle/>
          <a:p>
            <a:pPr algn="ctr"/>
            <a:r>
              <a:rPr lang="fr-FR" dirty="0" smtClean="0">
                <a:solidFill>
                  <a:schemeClr val="bg1"/>
                </a:solidFill>
              </a:rPr>
              <a:t>Il mourut le  2 août 1936 à Paris </a:t>
            </a:r>
            <a:br>
              <a:rPr lang="fr-FR" dirty="0" smtClean="0">
                <a:solidFill>
                  <a:schemeClr val="bg1"/>
                </a:solidFill>
              </a:rPr>
            </a:br>
            <a:endParaRPr lang="fr-FR" dirty="0">
              <a:solidFill>
                <a:schemeClr val="bg1"/>
              </a:solidFill>
            </a:endParaRPr>
          </a:p>
        </p:txBody>
      </p:sp>
      <p:pic>
        <p:nvPicPr>
          <p:cNvPr id="5" name="Image 4" descr="70448_5.jpg"/>
          <p:cNvPicPr>
            <a:picLocks noChangeAspect="1"/>
          </p:cNvPicPr>
          <p:nvPr/>
        </p:nvPicPr>
        <p:blipFill>
          <a:blip r:embed="rId2" cstate="print"/>
          <a:stretch>
            <a:fillRect/>
          </a:stretch>
        </p:blipFill>
        <p:spPr>
          <a:xfrm>
            <a:off x="2771800" y="1340768"/>
            <a:ext cx="3522513" cy="5192894"/>
          </a:xfrm>
          <a:prstGeom prst="rect">
            <a:avLst/>
          </a:prstGeom>
          <a:ln>
            <a:noFill/>
          </a:ln>
          <a:effectLst>
            <a:softEdge rad="112500"/>
          </a:effectLst>
        </p:spPr>
      </p:pic>
    </p:spTree>
  </p:cSld>
  <p:clrMapOvr>
    <a:masterClrMapping/>
  </p:clrMapOvr>
  <p:transition spd="med" advTm="4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algn="ctr">
              <a:buNone/>
            </a:pPr>
            <a:r>
              <a:rPr lang="fr-FR" sz="8800" dirty="0" smtClean="0">
                <a:solidFill>
                  <a:schemeClr val="bg1"/>
                </a:solidFill>
              </a:rPr>
              <a:t>Créer par </a:t>
            </a:r>
            <a:r>
              <a:rPr lang="fr-FR" sz="8800" dirty="0" err="1" smtClean="0">
                <a:solidFill>
                  <a:schemeClr val="bg1"/>
                </a:solidFill>
              </a:rPr>
              <a:t>Didine</a:t>
            </a:r>
            <a:endParaRPr lang="fr-FR" sz="8800" dirty="0" smtClean="0">
              <a:solidFill>
                <a:schemeClr val="bg1"/>
              </a:solidFill>
            </a:endParaRPr>
          </a:p>
          <a:p>
            <a:pPr algn="ctr">
              <a:buNone/>
            </a:pPr>
            <a:r>
              <a:rPr lang="fr-FR" sz="2000" dirty="0" smtClean="0">
                <a:solidFill>
                  <a:schemeClr val="bg1"/>
                </a:solidFill>
              </a:rPr>
              <a:t>Le 22/08/2012 </a:t>
            </a:r>
            <a:endParaRPr lang="fr-FR" sz="2000" dirty="0">
              <a:solidFill>
                <a:schemeClr val="bg1"/>
              </a:solidFill>
            </a:endParaRPr>
          </a:p>
        </p:txBody>
      </p:sp>
      <p:sp>
        <p:nvSpPr>
          <p:cNvPr id="3" name="Titre 2"/>
          <p:cNvSpPr>
            <a:spLocks noGrp="1"/>
          </p:cNvSpPr>
          <p:nvPr>
            <p:ph type="title"/>
          </p:nvPr>
        </p:nvSpPr>
        <p:spPr/>
        <p:txBody>
          <a:bodyPr/>
          <a:lstStyle/>
          <a:p>
            <a:endParaRPr lang="fr-FR"/>
          </a:p>
        </p:txBody>
      </p:sp>
    </p:spTree>
  </p:cSld>
  <p:clrMapOvr>
    <a:masterClrMapping/>
  </p:clrMapOvr>
  <p:transition spd="med" advClick="0" advTm="6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solidFill>
                  <a:schemeClr val="bg1"/>
                </a:solidFill>
              </a:rPr>
              <a:t>Aviateur</a:t>
            </a:r>
          </a:p>
          <a:p>
            <a:endParaRPr lang="fr-FR" dirty="0" smtClean="0">
              <a:solidFill>
                <a:schemeClr val="bg1"/>
              </a:solidFill>
            </a:endParaRPr>
          </a:p>
          <a:p>
            <a:r>
              <a:rPr lang="fr-FR" dirty="0" smtClean="0">
                <a:solidFill>
                  <a:schemeClr val="bg1"/>
                </a:solidFill>
              </a:rPr>
              <a:t>Né le 1er juillet 1872 à Cambrai</a:t>
            </a:r>
            <a:br>
              <a:rPr lang="fr-FR" dirty="0" smtClean="0">
                <a:solidFill>
                  <a:schemeClr val="bg1"/>
                </a:solidFill>
              </a:rPr>
            </a:br>
            <a:endParaRPr lang="fr-FR" dirty="0" smtClean="0">
              <a:solidFill>
                <a:schemeClr val="bg1"/>
              </a:solidFill>
            </a:endParaRPr>
          </a:p>
          <a:p>
            <a:r>
              <a:rPr lang="fr-FR" dirty="0" smtClean="0">
                <a:solidFill>
                  <a:schemeClr val="bg1"/>
                </a:solidFill>
              </a:rPr>
              <a:t>Louis Blériot est l’un des héros de la Belle Epoque. A la fois ingénieur, industriel et aviateur, ses inventions ont largement contribué au développement mondial de l’aéronautique.</a:t>
            </a:r>
          </a:p>
          <a:p>
            <a:endParaRPr lang="fr-FR" dirty="0"/>
          </a:p>
        </p:txBody>
      </p:sp>
      <p:sp>
        <p:nvSpPr>
          <p:cNvPr id="2" name="Titre 1"/>
          <p:cNvSpPr>
            <a:spLocks noGrp="1"/>
          </p:cNvSpPr>
          <p:nvPr>
            <p:ph type="title"/>
          </p:nvPr>
        </p:nvSpPr>
        <p:spPr/>
        <p:txBody>
          <a:bodyPr/>
          <a:lstStyle/>
          <a:p>
            <a:r>
              <a:rPr lang="fr-FR" dirty="0" smtClean="0"/>
              <a:t> </a:t>
            </a:r>
            <a:endParaRPr lang="fr-FR" dirty="0"/>
          </a:p>
        </p:txBody>
      </p:sp>
    </p:spTree>
  </p:cSld>
  <p:clrMapOvr>
    <a:masterClrMapping/>
  </p:clrMapOvr>
  <p:transition spd="med" advTm="4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endParaRPr lang="fr-FR"/>
          </a:p>
        </p:txBody>
      </p:sp>
      <p:pic>
        <p:nvPicPr>
          <p:cNvPr id="9" name="Espace réservé du contenu 8" descr="DI11G1.jpg"/>
          <p:cNvPicPr>
            <a:picLocks noGrp="1" noChangeAspect="1"/>
          </p:cNvPicPr>
          <p:nvPr>
            <p:ph idx="1"/>
          </p:nvPr>
        </p:nvPicPr>
        <p:blipFill>
          <a:blip r:embed="rId2" cstate="print"/>
          <a:stretch>
            <a:fillRect/>
          </a:stretch>
        </p:blipFill>
        <p:spPr>
          <a:xfrm>
            <a:off x="2627784" y="476672"/>
            <a:ext cx="3608040" cy="5696905"/>
          </a:xfrm>
          <a:prstGeom prst="ellipse">
            <a:avLst/>
          </a:prstGeom>
          <a:ln>
            <a:noFill/>
          </a:ln>
          <a:effectLst>
            <a:softEdge rad="112500"/>
          </a:effectLst>
        </p:spPr>
      </p:pic>
    </p:spTree>
  </p:cSld>
  <p:clrMapOvr>
    <a:masterClrMapping/>
  </p:clrMapOvr>
  <p:transition spd="med" advTm="4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70450_5.jpg"/>
          <p:cNvPicPr>
            <a:picLocks noGrp="1" noChangeAspect="1"/>
          </p:cNvPicPr>
          <p:nvPr>
            <p:ph idx="1"/>
          </p:nvPr>
        </p:nvPicPr>
        <p:blipFill>
          <a:blip r:embed="rId2" cstate="print"/>
          <a:stretch>
            <a:fillRect/>
          </a:stretch>
        </p:blipFill>
        <p:spPr>
          <a:xfrm>
            <a:off x="1206110" y="1524000"/>
            <a:ext cx="6731779" cy="457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itre 2"/>
          <p:cNvSpPr>
            <a:spLocks noGrp="1"/>
          </p:cNvSpPr>
          <p:nvPr>
            <p:ph type="title"/>
          </p:nvPr>
        </p:nvSpPr>
        <p:spPr/>
        <p:txBody>
          <a:bodyPr/>
          <a:lstStyle/>
          <a:p>
            <a:endParaRPr lang="fr-FR"/>
          </a:p>
        </p:txBody>
      </p:sp>
    </p:spTree>
  </p:cSld>
  <p:clrMapOvr>
    <a:masterClrMapping/>
  </p:clrMapOvr>
  <p:transition spd="med" advTm="4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smtClean="0"/>
          </a:p>
          <a:p>
            <a:endParaRPr lang="fr-FR" dirty="0" smtClean="0"/>
          </a:p>
          <a:p>
            <a:r>
              <a:rPr lang="fr-FR" sz="2800" dirty="0" smtClean="0">
                <a:solidFill>
                  <a:schemeClr val="bg1"/>
                </a:solidFill>
              </a:rPr>
              <a:t>Louis </a:t>
            </a:r>
            <a:r>
              <a:rPr lang="fr-FR" sz="2800" dirty="0" smtClean="0">
                <a:solidFill>
                  <a:schemeClr val="bg1"/>
                </a:solidFill>
              </a:rPr>
              <a:t>Blériot fait ses études d’ingénieur à l’Ecole Centrale des Arts et Manufactures, puis travaille dans une usine de fabrique automobile, inventant des phares et autres accessoires. Cette activité lui permet de financer sa passion : l’aviation.</a:t>
            </a:r>
            <a:endParaRPr lang="fr-FR" sz="2800" dirty="0">
              <a:solidFill>
                <a:schemeClr val="bg1"/>
              </a:solidFill>
            </a:endParaRPr>
          </a:p>
        </p:txBody>
      </p:sp>
      <p:sp>
        <p:nvSpPr>
          <p:cNvPr id="3" name="Titre 2"/>
          <p:cNvSpPr>
            <a:spLocks noGrp="1"/>
          </p:cNvSpPr>
          <p:nvPr>
            <p:ph type="title"/>
          </p:nvPr>
        </p:nvSpPr>
        <p:spPr/>
        <p:txBody>
          <a:bodyPr/>
          <a:lstStyle/>
          <a:p>
            <a:endParaRPr lang="fr-FR"/>
          </a:p>
        </p:txBody>
      </p:sp>
    </p:spTree>
  </p:cSld>
  <p:clrMapOvr>
    <a:masterClrMapping/>
  </p:clrMapOvr>
  <p:transition spd="med" advTm="4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70445_5.jpg"/>
          <p:cNvPicPr>
            <a:picLocks noGrp="1" noChangeAspect="1"/>
          </p:cNvPicPr>
          <p:nvPr>
            <p:ph idx="1"/>
          </p:nvPr>
        </p:nvPicPr>
        <p:blipFill>
          <a:blip r:embed="rId2" cstate="print"/>
          <a:stretch>
            <a:fillRect/>
          </a:stretch>
        </p:blipFill>
        <p:spPr>
          <a:xfrm>
            <a:off x="2195736" y="332656"/>
            <a:ext cx="4172261" cy="6036676"/>
          </a:xfrm>
          <a:prstGeom prst="ellipse">
            <a:avLst/>
          </a:prstGeom>
          <a:ln>
            <a:noFill/>
          </a:ln>
          <a:effectLst>
            <a:softEdge rad="112500"/>
          </a:effectLst>
        </p:spPr>
      </p:pic>
      <p:sp>
        <p:nvSpPr>
          <p:cNvPr id="3" name="Titre 2"/>
          <p:cNvSpPr>
            <a:spLocks noGrp="1"/>
          </p:cNvSpPr>
          <p:nvPr>
            <p:ph type="title"/>
          </p:nvPr>
        </p:nvSpPr>
        <p:spPr/>
        <p:txBody>
          <a:bodyPr/>
          <a:lstStyle/>
          <a:p>
            <a:endParaRPr lang="fr-FR"/>
          </a:p>
        </p:txBody>
      </p:sp>
    </p:spTree>
  </p:cSld>
  <p:clrMapOvr>
    <a:masterClrMapping/>
  </p:clrMapOvr>
  <p:transition spd="med" advTm="4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sz="2800" dirty="0" smtClean="0">
                <a:solidFill>
                  <a:schemeClr val="bg1"/>
                </a:solidFill>
              </a:rPr>
              <a:t>Dès 1900, Louis Blériot étudie les théories établies sur les matériaux plus lourds que l’air. Il en tire ses propres règles et les applique sur des modèles réduits de planeurs qu’il construit et expérimente. Neuf ans plus tard il fonde Blériot-Aéronautique, usine basée à Courbevoie, et commence la construction de monoplans puis de biplans modestement baptisés Blériot I, </a:t>
            </a:r>
            <a:r>
              <a:rPr lang="fr-FR" sz="2800" dirty="0" smtClean="0">
                <a:solidFill>
                  <a:schemeClr val="bg1"/>
                </a:solidFill>
              </a:rPr>
              <a:t>Blériot II</a:t>
            </a:r>
            <a:endParaRPr lang="fr-FR" sz="2800" dirty="0">
              <a:solidFill>
                <a:schemeClr val="bg1"/>
              </a:solidFill>
            </a:endParaRPr>
          </a:p>
        </p:txBody>
      </p:sp>
      <p:sp>
        <p:nvSpPr>
          <p:cNvPr id="3" name="Titre 2"/>
          <p:cNvSpPr>
            <a:spLocks noGrp="1"/>
          </p:cNvSpPr>
          <p:nvPr>
            <p:ph type="title"/>
          </p:nvPr>
        </p:nvSpPr>
        <p:spPr/>
        <p:txBody>
          <a:bodyPr/>
          <a:lstStyle/>
          <a:p>
            <a:endParaRPr lang="fr-FR"/>
          </a:p>
        </p:txBody>
      </p:sp>
    </p:spTree>
  </p:cSld>
  <p:clrMapOvr>
    <a:masterClrMapping/>
  </p:clrMapOvr>
  <p:transition spd="med" advTm="4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53965_4.jpg"/>
          <p:cNvPicPr>
            <a:picLocks noGrp="1" noChangeAspect="1"/>
          </p:cNvPicPr>
          <p:nvPr>
            <p:ph idx="1"/>
          </p:nvPr>
        </p:nvPicPr>
        <p:blipFill>
          <a:blip r:embed="rId3" cstate="print"/>
          <a:stretch>
            <a:fillRect/>
          </a:stretch>
        </p:blipFill>
        <p:spPr>
          <a:xfrm>
            <a:off x="1619672" y="1484784"/>
            <a:ext cx="5729808" cy="3819872"/>
          </a:xfrm>
          <a:prstGeom prst="ellipse">
            <a:avLst/>
          </a:prstGeom>
          <a:ln>
            <a:noFill/>
          </a:ln>
          <a:effectLst>
            <a:softEdge rad="112500"/>
          </a:effectLst>
        </p:spPr>
      </p:pic>
      <p:sp>
        <p:nvSpPr>
          <p:cNvPr id="3" name="Titre 2"/>
          <p:cNvSpPr>
            <a:spLocks noGrp="1"/>
          </p:cNvSpPr>
          <p:nvPr>
            <p:ph type="title"/>
          </p:nvPr>
        </p:nvSpPr>
        <p:spPr/>
        <p:txBody>
          <a:bodyPr/>
          <a:lstStyle/>
          <a:p>
            <a:endParaRPr lang="fr-FR"/>
          </a:p>
        </p:txBody>
      </p:sp>
      <p:pic>
        <p:nvPicPr>
          <p:cNvPr id="5" name="8000 avion.mp3">
            <a:hlinkClick r:id="" action="ppaction://media"/>
          </p:cNvPr>
          <p:cNvPicPr>
            <a:picLocks noRot="1" noChangeAspect="1"/>
          </p:cNvPicPr>
          <p:nvPr>
            <a:audioFile r:link="rId1"/>
          </p:nvPr>
        </p:nvPicPr>
        <p:blipFill>
          <a:blip r:embed="rId4" cstate="print"/>
          <a:stretch>
            <a:fillRect/>
          </a:stretch>
        </p:blipFill>
        <p:spPr>
          <a:xfrm>
            <a:off x="683568" y="5661248"/>
            <a:ext cx="244475" cy="244475"/>
          </a:xfrm>
          <a:prstGeom prst="rect">
            <a:avLst/>
          </a:prstGeom>
        </p:spPr>
      </p:pic>
    </p:spTree>
  </p:cSld>
  <p:clrMapOvr>
    <a:masterClrMapping/>
  </p:clrMapOvr>
  <p:transition spd="med" advClick="0"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0"/>
            <a:ext cx="8229600" cy="4572000"/>
          </a:xfrm>
        </p:spPr>
        <p:txBody>
          <a:bodyPr/>
          <a:lstStyle/>
          <a:p>
            <a:endParaRPr lang="fr-FR" sz="2800" dirty="0" smtClean="0">
              <a:solidFill>
                <a:schemeClr val="bg1"/>
              </a:solidFill>
            </a:endParaRPr>
          </a:p>
          <a:p>
            <a:r>
              <a:rPr lang="fr-FR" sz="2800" dirty="0" smtClean="0">
                <a:solidFill>
                  <a:schemeClr val="bg1"/>
                </a:solidFill>
              </a:rPr>
              <a:t>En </a:t>
            </a:r>
            <a:r>
              <a:rPr lang="fr-FR" sz="2800" dirty="0" smtClean="0">
                <a:solidFill>
                  <a:schemeClr val="bg1"/>
                </a:solidFill>
              </a:rPr>
              <a:t>1909, le quotidien britannique Daily Mail lance un concours très médiatisé. </a:t>
            </a:r>
            <a:r>
              <a:rPr lang="fr-FR" sz="2800" b="1" dirty="0" smtClean="0">
                <a:solidFill>
                  <a:schemeClr val="bg1"/>
                </a:solidFill>
              </a:rPr>
              <a:t>Le premier qui traverse la Manche par voie aérienne </a:t>
            </a:r>
            <a:r>
              <a:rPr lang="fr-FR" sz="2800" dirty="0" smtClean="0">
                <a:solidFill>
                  <a:schemeClr val="bg1"/>
                </a:solidFill>
              </a:rPr>
              <a:t>gagne une prime de 1000 livres. Le plus sérieux concurrent de Louis Blériot dans cette aventure est Hubert Latham, beaucoup </a:t>
            </a:r>
            <a:r>
              <a:rPr lang="fr-FR" sz="2800" dirty="0" smtClean="0">
                <a:solidFill>
                  <a:schemeClr val="bg1"/>
                </a:solidFill>
              </a:rPr>
              <a:t>mieux </a:t>
            </a:r>
            <a:r>
              <a:rPr lang="fr-FR" sz="2800" dirty="0" smtClean="0">
                <a:solidFill>
                  <a:schemeClr val="bg1"/>
                </a:solidFill>
              </a:rPr>
              <a:t>équipé</a:t>
            </a:r>
            <a:r>
              <a:rPr lang="fr-FR" dirty="0" smtClean="0"/>
              <a:t>.</a:t>
            </a:r>
          </a:p>
          <a:p>
            <a:endParaRPr lang="fr-FR" dirty="0" smtClean="0"/>
          </a:p>
          <a:p>
            <a:endParaRPr lang="fr-FR" dirty="0"/>
          </a:p>
        </p:txBody>
      </p:sp>
      <p:sp>
        <p:nvSpPr>
          <p:cNvPr id="3" name="Titre 2"/>
          <p:cNvSpPr>
            <a:spLocks noGrp="1"/>
          </p:cNvSpPr>
          <p:nvPr>
            <p:ph type="title"/>
          </p:nvPr>
        </p:nvSpPr>
        <p:spPr/>
        <p:txBody>
          <a:bodyPr/>
          <a:lstStyle/>
          <a:p>
            <a:endParaRPr lang="fr-FR" dirty="0"/>
          </a:p>
        </p:txBody>
      </p:sp>
      <p:pic>
        <p:nvPicPr>
          <p:cNvPr id="5" name="Image 4" descr="LATHAM Hubert1.jpg"/>
          <p:cNvPicPr>
            <a:picLocks noChangeAspect="1"/>
          </p:cNvPicPr>
          <p:nvPr/>
        </p:nvPicPr>
        <p:blipFill>
          <a:blip r:embed="rId2" cstate="print"/>
          <a:stretch>
            <a:fillRect/>
          </a:stretch>
        </p:blipFill>
        <p:spPr>
          <a:xfrm>
            <a:off x="2627784" y="3068960"/>
            <a:ext cx="3952875" cy="3476625"/>
          </a:xfrm>
          <a:prstGeom prst="ellipse">
            <a:avLst/>
          </a:prstGeom>
          <a:ln>
            <a:noFill/>
          </a:ln>
          <a:effectLst>
            <a:softEdge rad="112500"/>
          </a:effectLst>
        </p:spPr>
      </p:pic>
    </p:spTree>
  </p:cSld>
  <p:clrMapOvr>
    <a:masterClrMapping/>
  </p:clrMapOvr>
  <p:transition spd="med" advTm="4000">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175</TotalTime>
  <Words>274</Words>
  <Application>Microsoft Office PowerPoint</Application>
  <PresentationFormat>Affichage à l'écran (4:3)</PresentationFormat>
  <Paragraphs>21</Paragraphs>
  <Slides>19</Slides>
  <Notes>0</Notes>
  <HiddenSlides>0</HiddenSlides>
  <MMClips>1</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Papier</vt:lpstr>
      <vt:lpstr>Louis blériot</vt:lpstr>
      <vt:lpstr> </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Il mourut le  2 août 1936 à Paris  </vt:lpstr>
      <vt:lpstr>Diapositive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 blériot</dc:title>
  <dc:creator>géraldine</dc:creator>
  <cp:lastModifiedBy>géraldine</cp:lastModifiedBy>
  <cp:revision>18</cp:revision>
  <dcterms:created xsi:type="dcterms:W3CDTF">2012-08-22T09:54:30Z</dcterms:created>
  <dcterms:modified xsi:type="dcterms:W3CDTF">2012-08-22T12:49:46Z</dcterms:modified>
</cp:coreProperties>
</file>