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5" r:id="rId2"/>
    <p:sldId id="280" r:id="rId3"/>
    <p:sldId id="281" r:id="rId4"/>
    <p:sldId id="282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84" r:id="rId19"/>
    <p:sldId id="274" r:id="rId20"/>
    <p:sldId id="275" r:id="rId21"/>
    <p:sldId id="276" r:id="rId22"/>
    <p:sldId id="277" r:id="rId23"/>
    <p:sldId id="278" r:id="rId24"/>
    <p:sldId id="304" r:id="rId25"/>
    <p:sldId id="309" r:id="rId26"/>
    <p:sldId id="306" r:id="rId27"/>
    <p:sldId id="308" r:id="rId28"/>
    <p:sldId id="310" r:id="rId29"/>
    <p:sldId id="311" r:id="rId30"/>
    <p:sldId id="285" r:id="rId31"/>
    <p:sldId id="287" r:id="rId32"/>
    <p:sldId id="289" r:id="rId33"/>
    <p:sldId id="290" r:id="rId34"/>
    <p:sldId id="291" r:id="rId35"/>
    <p:sldId id="292" r:id="rId36"/>
    <p:sldId id="293" r:id="rId37"/>
    <p:sldId id="295" r:id="rId38"/>
    <p:sldId id="312" r:id="rId39"/>
    <p:sldId id="313" r:id="rId40"/>
    <p:sldId id="298" r:id="rId41"/>
    <p:sldId id="300" r:id="rId42"/>
    <p:sldId id="302" r:id="rId43"/>
    <p:sldId id="314" r:id="rId44"/>
    <p:sldId id="317" r:id="rId45"/>
    <p:sldId id="318" r:id="rId46"/>
    <p:sldId id="315" r:id="rId47"/>
    <p:sldId id="319" r:id="rId48"/>
    <p:sldId id="320" r:id="rId49"/>
    <p:sldId id="321" r:id="rId50"/>
    <p:sldId id="323" r:id="rId51"/>
    <p:sldId id="324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89" autoAdjust="0"/>
    <p:restoredTop sz="94660"/>
  </p:normalViewPr>
  <p:slideViewPr>
    <p:cSldViewPr>
      <p:cViewPr varScale="1">
        <p:scale>
          <a:sx n="77" d="100"/>
          <a:sy n="77" d="100"/>
        </p:scale>
        <p:origin x="-9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3620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6022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90075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36420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556625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25039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59392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14728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89262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2640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5526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DA39F-6BCD-4993-8CC0-1A8919E59655}" type="datetimeFigureOut">
              <a:rPr lang="fr-FR" smtClean="0"/>
              <a:pPr/>
              <a:t>19/01/2010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2ECE4-86E1-4E63-90A9-CA8FD789100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28783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FR" sz="7200" dirty="0" smtClean="0">
                <a:solidFill>
                  <a:srgbClr val="0070C0"/>
                </a:solidFill>
              </a:rPr>
              <a:t>Egypte 2005</a:t>
            </a:r>
            <a:endParaRPr lang="fr-FR" sz="7200" dirty="0">
              <a:solidFill>
                <a:srgbClr val="0070C0"/>
              </a:solidFill>
            </a:endParaRPr>
          </a:p>
        </p:txBody>
      </p:sp>
      <p:sp>
        <p:nvSpPr>
          <p:cNvPr id="4" name="Sous-titre 3"/>
          <p:cNvSpPr>
            <a:spLocks noGrp="1"/>
          </p:cNvSpPr>
          <p:nvPr>
            <p:ph type="subTitle" idx="1"/>
          </p:nvPr>
        </p:nvSpPr>
        <p:spPr>
          <a:xfrm>
            <a:off x="467544" y="5373216"/>
            <a:ext cx="2120280" cy="1008112"/>
          </a:xfrm>
        </p:spPr>
        <p:txBody>
          <a:bodyPr>
            <a:normAutofit fontScale="92500"/>
          </a:bodyPr>
          <a:lstStyle/>
          <a:p>
            <a:r>
              <a:rPr lang="fr-FR" dirty="0" smtClean="0"/>
              <a:t>Cliquer pour avancer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5301208"/>
            <a:ext cx="2143125" cy="1333500"/>
          </a:xfrm>
          <a:prstGeom prst="rect">
            <a:avLst/>
          </a:prstGeom>
        </p:spPr>
      </p:pic>
      <p:pic>
        <p:nvPicPr>
          <p:cNvPr id="7" name="Enrico Macias -  Folklores arabes.wav">
            <a:hlinkClick r:id="" action="ppaction://media"/>
          </p:cNvPr>
          <p:cNvPicPr>
            <a:picLocks noRot="1" noChangeAspect="1"/>
          </p:cNvPicPr>
          <p:nvPr>
            <a:wavAudioFile r:embed="rId1" name="Enrico Macias -  Folklores arabes.wav"/>
          </p:nvPr>
        </p:nvPicPr>
        <p:blipFill>
          <a:blip r:embed="rId4" cstate="print"/>
          <a:stretch>
            <a:fillRect/>
          </a:stretch>
        </p:blipFill>
        <p:spPr>
          <a:xfrm>
            <a:off x="4286248" y="4286256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476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1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88640"/>
            <a:ext cx="8352928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206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3717032"/>
            <a:ext cx="8424936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206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2780928"/>
            <a:ext cx="8229600" cy="1008112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Le Nil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478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2993" y="476672"/>
            <a:ext cx="8201455" cy="59046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21222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04664"/>
            <a:ext cx="8424936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xmlns="" val="390219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340768"/>
            <a:ext cx="8496944" cy="53285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850900"/>
          </a:xfrm>
        </p:spPr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Temple de Karnak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4199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7992888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30504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32656"/>
            <a:ext cx="7632848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24432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548680"/>
            <a:ext cx="7344816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xmlns="" val="427171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32656"/>
            <a:ext cx="7433409" cy="58741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58753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80920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63229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68760"/>
            <a:ext cx="8208912" cy="5256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Vallée des Rois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04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052736"/>
            <a:ext cx="7704855" cy="5472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778098"/>
          </a:xfrm>
        </p:spPr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    Colosses de Memnon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9510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04664"/>
            <a:ext cx="8352928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692696"/>
            <a:ext cx="8229600" cy="936104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Temple de Louxor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889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764704"/>
            <a:ext cx="8208912" cy="540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474570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76672"/>
            <a:ext cx="8064896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06591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93215">
            <a:off x="683568" y="692696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2852936"/>
            <a:ext cx="5688632" cy="3361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</p:spTree>
    <p:extLst>
      <p:ext uri="{BB962C8B-B14F-4D97-AF65-F5344CB8AC3E}">
        <p14:creationId xmlns:p14="http://schemas.microsoft.com/office/powerpoint/2010/main" xmlns="" val="59132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844824"/>
            <a:ext cx="7920880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           En route pour temple  d’</a:t>
            </a:r>
            <a:r>
              <a:rPr lang="fr-FR" dirty="0" err="1" smtClean="0">
                <a:solidFill>
                  <a:srgbClr val="0070C0"/>
                </a:solidFill>
              </a:rPr>
              <a:t>Efou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273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04664"/>
            <a:ext cx="7920880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69307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548680"/>
            <a:ext cx="7776864" cy="5688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91026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692696"/>
            <a:ext cx="7992888" cy="5616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444588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476672"/>
            <a:ext cx="6696744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210094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32656"/>
            <a:ext cx="8424936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Temple Dieu </a:t>
            </a:r>
            <a:r>
              <a:rPr lang="fr-FR" dirty="0" err="1" smtClean="0">
                <a:solidFill>
                  <a:schemeClr val="bg1"/>
                </a:solidFill>
              </a:rPr>
              <a:t>Sobek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674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hidden="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7632848" cy="6408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chemeClr val="tx1"/>
            </a:solidFill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8208912" cy="6552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555881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196752"/>
            <a:ext cx="8136904" cy="54726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850106"/>
          </a:xfrm>
        </p:spPr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       Barrage d’Assouan</a:t>
            </a: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8323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332656"/>
            <a:ext cx="7848872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531490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60648"/>
            <a:ext cx="8208912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4797152"/>
            <a:ext cx="8229600" cy="1584176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Philae la magique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8657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32656"/>
            <a:ext cx="8064896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549275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Temple de la déesse ISIS</a:t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Philae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6540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88640"/>
            <a:ext cx="8280920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86941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692696"/>
            <a:ext cx="8496944" cy="58326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722313" y="188641"/>
            <a:ext cx="7772400" cy="936104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0070C0"/>
                </a:solidFill>
              </a:rPr>
              <a:t>                 Hauts  reliefs</a:t>
            </a:r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150817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04664"/>
            <a:ext cx="8064896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extLst>
      <p:ext uri="{BB962C8B-B14F-4D97-AF65-F5344CB8AC3E}">
        <p14:creationId xmlns:p14="http://schemas.microsoft.com/office/powerpoint/2010/main" xmlns="" val="28420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04664"/>
            <a:ext cx="8640960" cy="5904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extLst>
      <p:ext uri="{BB962C8B-B14F-4D97-AF65-F5344CB8AC3E}">
        <p14:creationId xmlns:p14="http://schemas.microsoft.com/office/powerpoint/2010/main" xmlns="" val="413271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836712"/>
            <a:ext cx="8280920" cy="5688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251520" y="-819472"/>
            <a:ext cx="8892480" cy="2520279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70C0"/>
                </a:solidFill>
              </a:rPr>
              <a:t> Jardin  lord  </a:t>
            </a:r>
            <a:r>
              <a:rPr lang="fr-FR" sz="3600" dirty="0" err="1" smtClean="0">
                <a:solidFill>
                  <a:srgbClr val="0070C0"/>
                </a:solidFill>
              </a:rPr>
              <a:t>kitchiner</a:t>
            </a:r>
            <a:endParaRPr lang="fr-FR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81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8352928" cy="5904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xmlns="" val="316635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32656"/>
            <a:ext cx="8352928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7735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60648"/>
            <a:ext cx="8352928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Tombeau Agha Khan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379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548680"/>
            <a:ext cx="8352928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itr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Maison Nubienne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013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136904" cy="61206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404813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fr-FR" dirty="0" err="1" smtClean="0">
                <a:solidFill>
                  <a:schemeClr val="bg1"/>
                </a:solidFill>
              </a:rPr>
              <a:t>Hotel</a:t>
            </a:r>
            <a:r>
              <a:rPr lang="fr-FR" dirty="0" smtClean="0">
                <a:solidFill>
                  <a:schemeClr val="bg1"/>
                </a:solidFill>
              </a:rPr>
              <a:t> Old </a:t>
            </a:r>
            <a:r>
              <a:rPr lang="fr-FR" dirty="0" err="1" smtClean="0">
                <a:solidFill>
                  <a:schemeClr val="bg1"/>
                </a:solidFill>
              </a:rPr>
              <a:t>cataract</a:t>
            </a:r>
            <a:r>
              <a:rPr lang="fr-FR" dirty="0" smtClean="0">
                <a:solidFill>
                  <a:schemeClr val="bg1"/>
                </a:solidFill>
              </a:rPr>
              <a:t/>
            </a:r>
            <a:br>
              <a:rPr lang="fr-FR" dirty="0" smtClean="0">
                <a:solidFill>
                  <a:schemeClr val="bg1"/>
                </a:solidFill>
              </a:rPr>
            </a:br>
            <a:r>
              <a:rPr lang="fr-FR" dirty="0" smtClean="0">
                <a:solidFill>
                  <a:schemeClr val="bg1"/>
                </a:solidFill>
              </a:rPr>
              <a:t>Agata Christie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384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980728"/>
            <a:ext cx="8496944" cy="5616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Titre 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Autofit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Abou </a:t>
            </a:r>
            <a:r>
              <a:rPr lang="fr-FR" dirty="0" err="1" smtClean="0">
                <a:solidFill>
                  <a:srgbClr val="0070C0"/>
                </a:solidFill>
              </a:rPr>
              <a:t>Simbel</a:t>
            </a:r>
            <a:r>
              <a:rPr lang="fr-FR" dirty="0" smtClean="0">
                <a:solidFill>
                  <a:srgbClr val="0070C0"/>
                </a:solidFill>
              </a:rPr>
              <a:t/>
            </a:r>
            <a:br>
              <a:rPr lang="fr-FR" dirty="0" smtClean="0">
                <a:solidFill>
                  <a:srgbClr val="0070C0"/>
                </a:solidFill>
              </a:rPr>
            </a:br>
            <a:endParaRPr lang="fr-FR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180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04664"/>
            <a:ext cx="8568952" cy="6192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4941888"/>
            <a:ext cx="8229600" cy="1655762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Le gigantisme</a:t>
            </a:r>
            <a:endParaRPr lang="fr-F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506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04664"/>
            <a:ext cx="8562528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337935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60648"/>
            <a:ext cx="8424936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46124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88640"/>
            <a:ext cx="8280920" cy="6336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722867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285750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28" y="2996952"/>
            <a:ext cx="4530080" cy="33977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re 1"/>
          <p:cNvSpPr>
            <a:spLocks noGrp="1"/>
          </p:cNvSpPr>
          <p:nvPr>
            <p:ph type="ctrTitle" idx="4294967295"/>
          </p:nvPr>
        </p:nvSpPr>
        <p:spPr>
          <a:xfrm>
            <a:off x="4610100" y="620713"/>
            <a:ext cx="4533900" cy="2303462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0070C0"/>
                </a:solidFill>
              </a:rPr>
              <a:t>Plateau de </a:t>
            </a:r>
            <a:r>
              <a:rPr lang="fr-FR" sz="3200" dirty="0" err="1" smtClean="0">
                <a:solidFill>
                  <a:srgbClr val="0070C0"/>
                </a:solidFill>
              </a:rPr>
              <a:t>Guiseh</a:t>
            </a:r>
            <a:endParaRPr lang="fr-FR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543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548680"/>
            <a:ext cx="7776864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1115616" y="549275"/>
            <a:ext cx="7128792" cy="1439863"/>
          </a:xfrm>
        </p:spPr>
        <p:txBody>
          <a:bodyPr>
            <a:normAutofit/>
          </a:bodyPr>
          <a:lstStyle/>
          <a:p>
            <a:r>
              <a:rPr lang="fr-FR" sz="2800" dirty="0" smtClean="0">
                <a:solidFill>
                  <a:srgbClr val="0070C0"/>
                </a:solidFill>
              </a:rPr>
              <a:t>« Du haut de ces pyramides 40 siècles nous contemplent »</a:t>
            </a:r>
            <a:br>
              <a:rPr lang="fr-FR" sz="2800" dirty="0" smtClean="0">
                <a:solidFill>
                  <a:srgbClr val="0070C0"/>
                </a:solidFill>
              </a:rPr>
            </a:br>
            <a:endParaRPr lang="fr-FR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754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620688"/>
            <a:ext cx="8280920" cy="5688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192174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836712"/>
            <a:ext cx="7968979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" name="Titre 3"/>
          <p:cNvSpPr>
            <a:spLocks noGrp="1"/>
          </p:cNvSpPr>
          <p:nvPr>
            <p:ph type="title" idx="4294967295"/>
          </p:nvPr>
        </p:nvSpPr>
        <p:spPr>
          <a:xfrm>
            <a:off x="0" y="5589588"/>
            <a:ext cx="3008313" cy="935037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2060"/>
                </a:solidFill>
              </a:rPr>
              <a:t>La barque sacrée</a:t>
            </a:r>
            <a:endParaRPr lang="fr-F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73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404664"/>
            <a:ext cx="8208912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B0F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338129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32656"/>
            <a:ext cx="8136904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L’énigmatique Sphinx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570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04664"/>
            <a:ext cx="8208912" cy="6192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0070C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366010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itr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fr-FR" dirty="0" smtClean="0">
                <a:solidFill>
                  <a:schemeClr val="bg1"/>
                </a:solidFill>
              </a:rPr>
              <a:t>Et toujours le Nil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43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908720"/>
            <a:ext cx="7632847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12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Capitaux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Personnalisé 1">
      <a:majorFont>
        <a:latin typeface="AbottOldStyle"/>
        <a:ea typeface=""/>
        <a:cs typeface=""/>
      </a:majorFont>
      <a:minorFont>
        <a:latin typeface="Calibri"/>
        <a:ea typeface=""/>
        <a:cs typeface="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72</Words>
  <Application>Microsoft Office PowerPoint</Application>
  <PresentationFormat>Affichage à l'écran (4:3)</PresentationFormat>
  <Paragraphs>24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2" baseType="lpstr">
      <vt:lpstr>Thème Office</vt:lpstr>
      <vt:lpstr>Egypte 2005</vt:lpstr>
      <vt:lpstr>Le Nil</vt:lpstr>
      <vt:lpstr>Diapositive 3</vt:lpstr>
      <vt:lpstr>Diapositive 4</vt:lpstr>
      <vt:lpstr>Temple de Karnak</vt:lpstr>
      <vt:lpstr>Diapositive 6</vt:lpstr>
      <vt:lpstr>Diapositive 7</vt:lpstr>
      <vt:lpstr>Diapositive 8</vt:lpstr>
      <vt:lpstr>Diapositive 9</vt:lpstr>
      <vt:lpstr>Diapositive 10</vt:lpstr>
      <vt:lpstr>Vallée des Rois</vt:lpstr>
      <vt:lpstr>    Colosses de Memnon</vt:lpstr>
      <vt:lpstr>Temple de Louxor</vt:lpstr>
      <vt:lpstr>Diapositive 14</vt:lpstr>
      <vt:lpstr>Diapositive 15</vt:lpstr>
      <vt:lpstr>Diapositive 16</vt:lpstr>
      <vt:lpstr>           En route pour temple  d’Efou</vt:lpstr>
      <vt:lpstr>Diapositive 18</vt:lpstr>
      <vt:lpstr>Diapositive 19</vt:lpstr>
      <vt:lpstr>Diapositive 20</vt:lpstr>
      <vt:lpstr>Diapositive 21</vt:lpstr>
      <vt:lpstr>Temple Dieu Sobek</vt:lpstr>
      <vt:lpstr>Diapositive 23</vt:lpstr>
      <vt:lpstr>       Barrage d’Assouan</vt:lpstr>
      <vt:lpstr>Diapositive 25</vt:lpstr>
      <vt:lpstr>Philae la magique</vt:lpstr>
      <vt:lpstr>Temple de la déesse ISIS Philae</vt:lpstr>
      <vt:lpstr>Diapositive 28</vt:lpstr>
      <vt:lpstr>                 Hauts  reliefs</vt:lpstr>
      <vt:lpstr>Diapositive 30</vt:lpstr>
      <vt:lpstr>Diapositive 31</vt:lpstr>
      <vt:lpstr> Jardin  lord  kitchiner</vt:lpstr>
      <vt:lpstr>Diapositive 33</vt:lpstr>
      <vt:lpstr>Diapositive 34</vt:lpstr>
      <vt:lpstr>Tombeau Agha Khan</vt:lpstr>
      <vt:lpstr>Maison Nubienne</vt:lpstr>
      <vt:lpstr>Hotel Old cataract Agata Christie</vt:lpstr>
      <vt:lpstr>Abou Simbel </vt:lpstr>
      <vt:lpstr>Le gigantisme</vt:lpstr>
      <vt:lpstr>Diapositive 40</vt:lpstr>
      <vt:lpstr>Diapositive 41</vt:lpstr>
      <vt:lpstr>Diapositive 42</vt:lpstr>
      <vt:lpstr>Plateau de Guiseh</vt:lpstr>
      <vt:lpstr>« Du haut de ces pyramides 40 siècles nous contemplent » </vt:lpstr>
      <vt:lpstr>Diapositive 45</vt:lpstr>
      <vt:lpstr>La barque sacrée</vt:lpstr>
      <vt:lpstr>Diapositive 47</vt:lpstr>
      <vt:lpstr>L’énigmatique Sphinx</vt:lpstr>
      <vt:lpstr>Diapositive 49</vt:lpstr>
      <vt:lpstr>Et toujours le Nil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Voyage Egypte</dc:title>
  <dc:creator>felices</dc:creator>
  <cp:lastModifiedBy>Oumpahpah</cp:lastModifiedBy>
  <cp:revision>23</cp:revision>
  <dcterms:created xsi:type="dcterms:W3CDTF">2010-01-18T18:06:28Z</dcterms:created>
  <dcterms:modified xsi:type="dcterms:W3CDTF">2010-01-19T13:56:56Z</dcterms:modified>
</cp:coreProperties>
</file>