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8AE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9BD18269-F7B8-44DD-9181-CBD6C13F84C1}"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9BD18269-F7B8-44DD-9181-CBD6C13F84C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FAABACC-2E70-4E5B-9173-401C715038F4}" type="datetimeFigureOut">
              <a:rPr lang="fr-FR" smtClean="0"/>
              <a:pPr/>
              <a:t>01/08/2012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D18269-F7B8-44DD-9181-CBD6C13F84C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FAABACC-2E70-4E5B-9173-401C715038F4}" type="datetimeFigureOut">
              <a:rPr lang="fr-FR" smtClean="0"/>
              <a:pPr/>
              <a:t>01/08/2012</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BD18269-F7B8-44DD-9181-CBD6C13F84C1}"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628800"/>
            <a:ext cx="8229600" cy="1828800"/>
          </a:xfrm>
        </p:spPr>
        <p:txBody>
          <a:bodyPr>
            <a:normAutofit/>
          </a:bodyPr>
          <a:lstStyle/>
          <a:p>
            <a:r>
              <a:rPr lang="fr-FR" sz="9600" dirty="0" smtClean="0">
                <a:solidFill>
                  <a:srgbClr val="FFFF00"/>
                </a:solidFill>
                <a:latin typeface="+mn-lt"/>
              </a:rPr>
              <a:t>Sephy.</a:t>
            </a:r>
            <a:endParaRPr lang="fr-FR" sz="9600" dirty="0">
              <a:solidFill>
                <a:srgbClr val="FFFF00"/>
              </a:solidFill>
              <a:latin typeface="+mn-lt"/>
            </a:endParaRPr>
          </a:p>
        </p:txBody>
      </p:sp>
      <p:sp>
        <p:nvSpPr>
          <p:cNvPr id="3" name="Sous-titre 2"/>
          <p:cNvSpPr>
            <a:spLocks noGrp="1"/>
          </p:cNvSpPr>
          <p:nvPr>
            <p:ph type="subTitle" idx="1"/>
          </p:nvPr>
        </p:nvSpPr>
        <p:spPr/>
        <p:txBody>
          <a:bodyPr/>
          <a:lstStyle/>
          <a:p>
            <a:endParaRPr lang="fr-FR" dirty="0" smtClean="0"/>
          </a:p>
          <a:p>
            <a:endParaRPr lang="fr-FR" dirty="0"/>
          </a:p>
        </p:txBody>
      </p:sp>
      <p:pic>
        <p:nvPicPr>
          <p:cNvPr id="1026" name="Picture 2"/>
          <p:cNvPicPr>
            <a:picLocks noChangeAspect="1" noChangeArrowheads="1"/>
          </p:cNvPicPr>
          <p:nvPr/>
        </p:nvPicPr>
        <p:blipFill>
          <a:blip r:embed="rId2" cstate="print"/>
          <a:srcRect/>
          <a:stretch>
            <a:fillRect/>
          </a:stretch>
        </p:blipFill>
        <p:spPr bwMode="auto">
          <a:xfrm>
            <a:off x="179512" y="332656"/>
            <a:ext cx="2152650" cy="3762375"/>
          </a:xfrm>
          <a:prstGeom prst="rect">
            <a:avLst/>
          </a:prstGeom>
          <a:noFill/>
          <a:ln w="9525">
            <a:noFill/>
            <a:miter lim="800000"/>
            <a:headEnd/>
            <a:tailEnd/>
          </a:ln>
        </p:spPr>
      </p:pic>
      <p:pic>
        <p:nvPicPr>
          <p:cNvPr id="1029" name="Picture 5"/>
          <p:cNvPicPr>
            <a:picLocks noChangeAspect="1" noChangeArrowheads="1"/>
          </p:cNvPicPr>
          <p:nvPr/>
        </p:nvPicPr>
        <p:blipFill>
          <a:blip r:embed="rId3" cstate="print"/>
          <a:srcRect/>
          <a:stretch>
            <a:fillRect/>
          </a:stretch>
        </p:blipFill>
        <p:spPr bwMode="auto">
          <a:xfrm>
            <a:off x="6660232" y="2564904"/>
            <a:ext cx="2076450" cy="411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solidFill>
                  <a:srgbClr val="00B0F0"/>
                </a:solidFill>
              </a:rPr>
              <a:t>Anecdotes</a:t>
            </a:r>
            <a:endParaRPr lang="fr-FR" sz="2800" dirty="0">
              <a:solidFill>
                <a:srgbClr val="00B0F0"/>
              </a:solidFill>
            </a:endParaRPr>
          </a:p>
        </p:txBody>
      </p:sp>
      <p:sp>
        <p:nvSpPr>
          <p:cNvPr id="3" name="Espace réservé du contenu 2"/>
          <p:cNvSpPr>
            <a:spLocks noGrp="1"/>
          </p:cNvSpPr>
          <p:nvPr>
            <p:ph idx="1"/>
          </p:nvPr>
        </p:nvSpPr>
        <p:spPr>
          <a:xfrm>
            <a:off x="457200" y="1268760"/>
            <a:ext cx="8229600" cy="5040600"/>
          </a:xfrm>
        </p:spPr>
        <p:txBody>
          <a:bodyPr>
            <a:normAutofit/>
          </a:bodyPr>
          <a:lstStyle/>
          <a:p>
            <a:endParaRPr lang="fr-FR" sz="2000" dirty="0" smtClean="0"/>
          </a:p>
          <a:p>
            <a:r>
              <a:rPr lang="fr-FR" sz="2000" dirty="0" smtClean="0"/>
              <a:t>J’en ai une un peu méchante ( à prendre avec humour). C’était à l’époque de Sylna, il était encore MGM, et j’avoue qu’il me faisait un peu peur. Il était froid avec moi et m’a engueulé souvent. Puis je l’ai vu à la Japan en vrai, et mon avis à totalement changé, car physiquement il était pas du tout impressionnant.</a:t>
            </a:r>
          </a:p>
          <a:p>
            <a:endParaRPr lang="fr-FR" sz="2000" dirty="0" smtClean="0"/>
          </a:p>
          <a:p>
            <a:endParaRPr lang="fr-FR" sz="2000" dirty="0" smtClean="0"/>
          </a:p>
          <a:p>
            <a:r>
              <a:rPr lang="fr-FR" sz="2000" dirty="0" smtClean="0"/>
              <a:t>On a tous fais des bêtises pour déconner. Je ne sais plus pour quelle raison, il me semble que c’était une chance abusée aux G’s caps de la part de Bejita. Bah, pour me venger je l’avais report pour «  abus de chance ». Bien sur j’ai moi-même traité mon propre billet mais s’était pour marquer le coup.</a:t>
            </a:r>
            <a:endParaRPr lang="fr-F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92D050"/>
                </a:solidFill>
              </a:rPr>
              <a:t>Blabla</a:t>
            </a:r>
            <a:endParaRPr lang="fr-FR" dirty="0">
              <a:solidFill>
                <a:srgbClr val="92D050"/>
              </a:solidFill>
            </a:endParaRPr>
          </a:p>
        </p:txBody>
      </p:sp>
      <p:sp>
        <p:nvSpPr>
          <p:cNvPr id="3" name="Espace réservé du contenu 2"/>
          <p:cNvSpPr>
            <a:spLocks noGrp="1"/>
          </p:cNvSpPr>
          <p:nvPr>
            <p:ph idx="1"/>
          </p:nvPr>
        </p:nvSpPr>
        <p:spPr/>
        <p:txBody>
          <a:bodyPr/>
          <a:lstStyle/>
          <a:p>
            <a:r>
              <a:rPr lang="fr-FR" b="1" u="sng" dirty="0" smtClean="0">
                <a:solidFill>
                  <a:srgbClr val="FC8AEC"/>
                </a:solidFill>
              </a:rPr>
              <a:t>LOVE STORY </a:t>
            </a:r>
            <a:r>
              <a:rPr lang="fr-FR" dirty="0" smtClean="0"/>
              <a:t>: </a:t>
            </a:r>
          </a:p>
          <a:p>
            <a:pPr>
              <a:buNone/>
            </a:pPr>
            <a:r>
              <a:rPr lang="fr-FR" dirty="0" smtClean="0"/>
              <a:t>Sephy. et Veenyle (trois ans déjà)</a:t>
            </a:r>
          </a:p>
          <a:p>
            <a:pPr>
              <a:buNone/>
            </a:pPr>
            <a:r>
              <a:rPr lang="fr-FR" dirty="0" smtClean="0"/>
              <a:t>On leur souhaite que du bonheur !</a:t>
            </a:r>
          </a:p>
          <a:p>
            <a:pPr>
              <a:buNone/>
            </a:pPr>
            <a:endParaRPr lang="fr-FR" dirty="0" smtClean="0"/>
          </a:p>
          <a:p>
            <a:pPr>
              <a:buNone/>
            </a:pPr>
            <a:r>
              <a:rPr lang="fr-FR" sz="2400" dirty="0" smtClean="0"/>
              <a:t>	« </a:t>
            </a:r>
            <a:r>
              <a:rPr lang="fr-FR" dirty="0" smtClean="0"/>
              <a:t>Des fois, j’aimerais que les joueurs nous voient hors de S4, car ils ont des idées sur nous qui sont très souvent fausses. Faut juste pas oublier qu’on a des responsabilités sur le jeu et qu’on n’a pas toujours le choix. </a:t>
            </a:r>
            <a:r>
              <a:rPr lang="fr-FR" smtClean="0"/>
              <a:t>»</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Remerciements</a:t>
            </a:r>
            <a:endParaRPr lang="fr-FR" dirty="0"/>
          </a:p>
        </p:txBody>
      </p:sp>
      <p:sp>
        <p:nvSpPr>
          <p:cNvPr id="3" name="Espace réservé du contenu 2"/>
          <p:cNvSpPr>
            <a:spLocks noGrp="1"/>
          </p:cNvSpPr>
          <p:nvPr>
            <p:ph idx="1"/>
          </p:nvPr>
        </p:nvSpPr>
        <p:spPr/>
        <p:txBody>
          <a:bodyPr>
            <a:normAutofit/>
          </a:bodyPr>
          <a:lstStyle/>
          <a:p>
            <a:endParaRPr lang="fr-FR" sz="2000" dirty="0" smtClean="0"/>
          </a:p>
          <a:p>
            <a:r>
              <a:rPr lang="fr-FR" dirty="0" smtClean="0"/>
              <a:t>Je voudrais remercier Sephy. pour le temps qu’il m’a accordé.</a:t>
            </a:r>
          </a:p>
          <a:p>
            <a:endParaRPr lang="fr-FR" dirty="0" smtClean="0"/>
          </a:p>
          <a:p>
            <a:r>
              <a:rPr lang="fr-FR" dirty="0" smtClean="0"/>
              <a:t>Je voudrais remercier vous, lecteurs, qui avaient pris le temps de lire cet interview</a:t>
            </a:r>
          </a:p>
          <a:p>
            <a:endParaRPr lang="fr-FR" dirty="0" smtClean="0"/>
          </a:p>
          <a:p>
            <a:r>
              <a:rPr lang="fr-FR" dirty="0" smtClean="0"/>
              <a:t>Je voudrais me remercier ( caml ) pour avoir fait cet interview</a:t>
            </a:r>
          </a:p>
          <a:p>
            <a:endParaRPr lang="fr-FR" sz="2000" dirty="0" smtClean="0"/>
          </a:p>
          <a:p>
            <a:endParaRPr lang="fr-F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BONUS</a:t>
            </a:r>
            <a:endParaRPr lang="fr-FR" dirty="0"/>
          </a:p>
        </p:txBody>
      </p:sp>
      <p:sp>
        <p:nvSpPr>
          <p:cNvPr id="5" name="Espace réservé du contenu 4"/>
          <p:cNvSpPr>
            <a:spLocks noGrp="1"/>
          </p:cNvSpPr>
          <p:nvPr>
            <p:ph idx="1"/>
          </p:nvPr>
        </p:nvSpPr>
        <p:spPr/>
        <p:txBody>
          <a:bodyPr/>
          <a:lstStyle/>
          <a:p>
            <a:r>
              <a:rPr lang="fr-FR" dirty="0" smtClean="0"/>
              <a:t>Just </a:t>
            </a:r>
            <a:r>
              <a:rPr lang="fr-FR" dirty="0" err="1" smtClean="0"/>
              <a:t>enjoy</a:t>
            </a:r>
            <a:r>
              <a:rPr lang="fr-FR" dirty="0" smtClean="0"/>
              <a:t> </a:t>
            </a:r>
            <a:r>
              <a:rPr lang="fr-FR" dirty="0" smtClean="0">
                <a:sym typeface="Wingdings" pitchFamily="2" charset="2"/>
              </a:rPr>
              <a:t> </a:t>
            </a:r>
            <a:endParaRPr lang="fr-FR" dirty="0"/>
          </a:p>
        </p:txBody>
      </p:sp>
      <p:pic>
        <p:nvPicPr>
          <p:cNvPr id="6" name="Picture 2"/>
          <p:cNvPicPr>
            <a:picLocks noChangeAspect="1" noChangeArrowheads="1"/>
          </p:cNvPicPr>
          <p:nvPr/>
        </p:nvPicPr>
        <p:blipFill>
          <a:blip r:embed="rId2" cstate="print"/>
          <a:srcRect/>
          <a:stretch>
            <a:fillRect/>
          </a:stretch>
        </p:blipFill>
        <p:spPr bwMode="auto">
          <a:xfrm>
            <a:off x="1475656" y="3501008"/>
            <a:ext cx="5537036" cy="4320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3008313" cy="598388"/>
          </a:xfrm>
        </p:spPr>
        <p:txBody>
          <a:bodyPr>
            <a:normAutofit/>
          </a:bodyPr>
          <a:lstStyle/>
          <a:p>
            <a:r>
              <a:rPr lang="fr-FR" sz="2800" b="1" u="sng" dirty="0" smtClean="0">
                <a:effectLst>
                  <a:outerShdw blurRad="38100" dist="38100" dir="2700000" algn="tl">
                    <a:srgbClr val="000000">
                      <a:alpha val="43137"/>
                    </a:srgbClr>
                  </a:outerShdw>
                </a:effectLst>
              </a:rPr>
              <a:t>Fiche d’identité</a:t>
            </a:r>
            <a:endParaRPr lang="fr-FR" sz="2800" b="1" u="sng" dirty="0">
              <a:effectLst>
                <a:outerShdw blurRad="38100" dist="38100" dir="2700000" algn="tl">
                  <a:srgbClr val="000000">
                    <a:alpha val="43137"/>
                  </a:srgbClr>
                </a:outerShdw>
              </a:effectLst>
            </a:endParaRPr>
          </a:p>
        </p:txBody>
      </p:sp>
      <p:sp>
        <p:nvSpPr>
          <p:cNvPr id="3" name="Espace réservé du texte 2"/>
          <p:cNvSpPr>
            <a:spLocks noGrp="1"/>
          </p:cNvSpPr>
          <p:nvPr>
            <p:ph type="body" idx="2"/>
          </p:nvPr>
        </p:nvSpPr>
        <p:spPr>
          <a:xfrm>
            <a:off x="323528" y="1484784"/>
            <a:ext cx="3456384" cy="4674171"/>
          </a:xfrm>
        </p:spPr>
        <p:txBody>
          <a:bodyPr/>
          <a:lstStyle/>
          <a:p>
            <a:endParaRPr lang="fr-FR" dirty="0" smtClean="0"/>
          </a:p>
          <a:p>
            <a:endParaRPr lang="fr-FR" dirty="0" smtClean="0"/>
          </a:p>
          <a:p>
            <a:r>
              <a:rPr lang="fr-FR" b="1" u="sng" dirty="0" smtClean="0"/>
              <a:t>Pseudo</a:t>
            </a:r>
            <a:r>
              <a:rPr lang="fr-FR" dirty="0" smtClean="0"/>
              <a:t> :</a:t>
            </a:r>
          </a:p>
          <a:p>
            <a:endParaRPr lang="fr-FR" dirty="0" smtClean="0"/>
          </a:p>
          <a:p>
            <a:endParaRPr lang="fr-FR" dirty="0" smtClean="0"/>
          </a:p>
          <a:p>
            <a:endParaRPr lang="fr-FR" dirty="0" smtClean="0"/>
          </a:p>
          <a:p>
            <a:endParaRPr lang="fr-FR" dirty="0" smtClean="0"/>
          </a:p>
          <a:p>
            <a:r>
              <a:rPr lang="fr-FR" b="1" u="sng" dirty="0" smtClean="0"/>
              <a:t>Niveau</a:t>
            </a:r>
            <a:r>
              <a:rPr lang="fr-FR" dirty="0" smtClean="0"/>
              <a:t> : </a:t>
            </a:r>
          </a:p>
          <a:p>
            <a:endParaRPr lang="fr-FR" dirty="0" smtClean="0"/>
          </a:p>
          <a:p>
            <a:endParaRPr lang="fr-FR" dirty="0" smtClean="0"/>
          </a:p>
          <a:p>
            <a:endParaRPr lang="fr-FR" dirty="0" smtClean="0"/>
          </a:p>
          <a:p>
            <a:endParaRPr lang="fr-FR" dirty="0" smtClean="0"/>
          </a:p>
          <a:p>
            <a:r>
              <a:rPr lang="fr-FR" b="1" u="sng" dirty="0" smtClean="0"/>
              <a:t>Statut</a:t>
            </a:r>
            <a:r>
              <a:rPr lang="fr-FR" dirty="0" smtClean="0"/>
              <a:t> :  GameMaster, Modérateur</a:t>
            </a:r>
          </a:p>
          <a:p>
            <a:endParaRPr lang="fr-FR" dirty="0" smtClean="0"/>
          </a:p>
          <a:p>
            <a:r>
              <a:rPr lang="fr-FR" dirty="0" smtClean="0"/>
              <a:t> </a:t>
            </a:r>
          </a:p>
          <a:p>
            <a:endParaRPr lang="fr-FR" dirty="0" smtClean="0"/>
          </a:p>
          <a:p>
            <a:endParaRPr lang="fr-FR" dirty="0"/>
          </a:p>
        </p:txBody>
      </p:sp>
      <p:pic>
        <p:nvPicPr>
          <p:cNvPr id="7" name="Espace réservé du contenu 6" descr="sephy  boule de poils.png"/>
          <p:cNvPicPr>
            <a:picLocks noGrp="1" noChangeAspect="1"/>
          </p:cNvPicPr>
          <p:nvPr>
            <p:ph sz="half" idx="1"/>
          </p:nvPr>
        </p:nvPicPr>
        <p:blipFill>
          <a:blip r:embed="rId2" cstate="print"/>
          <a:stretch>
            <a:fillRect/>
          </a:stretch>
        </p:blipFill>
        <p:spPr>
          <a:xfrm>
            <a:off x="5004048" y="1772816"/>
            <a:ext cx="2880320" cy="2880320"/>
          </a:xfrm>
        </p:spPr>
      </p:pic>
      <p:pic>
        <p:nvPicPr>
          <p:cNvPr id="1026" name="Picture 2"/>
          <p:cNvPicPr>
            <a:picLocks noChangeAspect="1" noChangeArrowheads="1"/>
          </p:cNvPicPr>
          <p:nvPr/>
        </p:nvPicPr>
        <p:blipFill>
          <a:blip r:embed="rId3" cstate="print"/>
          <a:srcRect/>
          <a:stretch>
            <a:fillRect/>
          </a:stretch>
        </p:blipFill>
        <p:spPr bwMode="auto">
          <a:xfrm>
            <a:off x="1619672" y="2060848"/>
            <a:ext cx="765227" cy="234505"/>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1403648" y="3284984"/>
            <a:ext cx="1781175" cy="29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772816"/>
            <a:ext cx="8229600" cy="1828800"/>
          </a:xfrm>
        </p:spPr>
        <p:txBody>
          <a:bodyPr>
            <a:normAutofit/>
          </a:bodyPr>
          <a:lstStyle/>
          <a:p>
            <a:r>
              <a:rPr lang="fr-FR" sz="9600" u="sng" dirty="0" smtClean="0">
                <a:effectLst>
                  <a:outerShdw blurRad="38100" dist="38100" dir="2700000" algn="tl">
                    <a:srgbClr val="000000">
                      <a:alpha val="43137"/>
                    </a:srgbClr>
                  </a:outerShdw>
                </a:effectLst>
              </a:rPr>
              <a:t>INTERVIEW</a:t>
            </a:r>
            <a:endParaRPr lang="fr-FR" sz="9600" u="sng" dirty="0">
              <a:effectLst>
                <a:outerShdw blurRad="38100" dist="38100" dir="2700000" algn="tl">
                  <a:srgbClr val="000000">
                    <a:alpha val="43137"/>
                  </a:srgbClr>
                </a:outerShdw>
              </a:effectLst>
            </a:endParaRPr>
          </a:p>
        </p:txBody>
      </p:sp>
      <p:sp>
        <p:nvSpPr>
          <p:cNvPr id="3" name="Sous-titre 2"/>
          <p:cNvSpPr>
            <a:spLocks noGrp="1"/>
          </p:cNvSpPr>
          <p:nvPr>
            <p:ph type="subTitle" idx="1"/>
          </p:nvPr>
        </p:nvSpPr>
        <p:spPr/>
        <p:txBody>
          <a:bodyPr/>
          <a:lstStyle/>
          <a:p>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600" dirty="0" smtClean="0"/>
              <a:t>1. Comment vois-tu la communauté de S4L ?</a:t>
            </a:r>
            <a:br>
              <a:rPr lang="fr-FR" sz="2600" dirty="0" smtClean="0"/>
            </a:br>
            <a:r>
              <a:rPr lang="fr-FR" sz="2600" dirty="0" smtClean="0"/>
              <a:t>( la mentalité, le jeu..)</a:t>
            </a:r>
            <a:endParaRPr lang="fr-FR" sz="2600" dirty="0"/>
          </a:p>
        </p:txBody>
      </p:sp>
      <p:sp>
        <p:nvSpPr>
          <p:cNvPr id="3" name="Espace réservé du contenu 2"/>
          <p:cNvSpPr>
            <a:spLocks noGrp="1"/>
          </p:cNvSpPr>
          <p:nvPr>
            <p:ph idx="1"/>
          </p:nvPr>
        </p:nvSpPr>
        <p:spPr/>
        <p:txBody>
          <a:bodyPr>
            <a:normAutofit/>
          </a:bodyPr>
          <a:lstStyle/>
          <a:p>
            <a:endParaRPr lang="fr-FR" sz="2000" dirty="0" smtClean="0"/>
          </a:p>
          <a:p>
            <a:r>
              <a:rPr lang="fr-FR" sz="2000" dirty="0" smtClean="0"/>
              <a:t>Je n’aime pas 75% de la communauté, je suppose que c’est lié à l’âge, à la différence de maturité et autre . Même si il n’y a pas que  « gamins » qui insultent à tout bout de champs, sa reste la majorité. Par chance, je n’ai pas à subir cela, même si ayant était un joueur, je sais ce que sais.</a:t>
            </a:r>
          </a:p>
          <a:p>
            <a:endParaRPr lang="fr-FR" sz="2000" dirty="0" smtClean="0"/>
          </a:p>
          <a:p>
            <a:r>
              <a:rPr lang="fr-FR" sz="2000" dirty="0" smtClean="0"/>
              <a:t>Ensuite j’ai appris à mes dépens et par expérience qu’il ne faut jamais faire confiance à la communauté : tu peux faire ami-ami mais au moindre dérapage ça retourne à une guerre entre joueur et GM. Heureusement, il n’y a pas que du négatif et beaucoup de personnes sont aimables, respectueuses et sympa.</a:t>
            </a:r>
          </a:p>
          <a:p>
            <a:endParaRPr lang="fr-F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600" dirty="0" smtClean="0"/>
              <a:t>2. Quelle est la qualité qui t’a permis de rentrer dans le staff ?</a:t>
            </a:r>
            <a:endParaRPr lang="fr-FR" sz="2600" dirty="0"/>
          </a:p>
        </p:txBody>
      </p:sp>
      <p:sp>
        <p:nvSpPr>
          <p:cNvPr id="3" name="Espace réservé du contenu 2"/>
          <p:cNvSpPr>
            <a:spLocks noGrp="1"/>
          </p:cNvSpPr>
          <p:nvPr>
            <p:ph idx="1"/>
          </p:nvPr>
        </p:nvSpPr>
        <p:spPr/>
        <p:txBody>
          <a:bodyPr>
            <a:normAutofit/>
          </a:bodyPr>
          <a:lstStyle/>
          <a:p>
            <a:endParaRPr lang="fr-FR" sz="2000" dirty="0" smtClean="0"/>
          </a:p>
          <a:p>
            <a:endParaRPr lang="fr-FR" sz="2000" dirty="0" smtClean="0"/>
          </a:p>
          <a:p>
            <a:r>
              <a:rPr lang="fr-FR" sz="2000" dirty="0" smtClean="0"/>
              <a:t>Avant d’être modérateur, j’aidais beaucoup sur le chat et le forum (in game aussi). Je faisais des reports exemplaires mais en même temps, vu que ma chérie ( Veenyle) était GM bien avant moi, je savais comment les faire pour faciliter au maximum le traitement et gagner du temps.</a:t>
            </a:r>
          </a:p>
          <a:p>
            <a:pPr>
              <a:buNone/>
            </a:pPr>
            <a:endParaRPr lang="fr-FR" sz="2000" dirty="0" smtClean="0"/>
          </a:p>
          <a:p>
            <a:r>
              <a:rPr lang="fr-FR" sz="2000" dirty="0" smtClean="0"/>
              <a:t>Je suis entrer sans trop de problème étant donner qu’ils me connaissaient très bien ( niveau mentalité et sérieux ). De plus, je respectais les critères demandés : c’est-à-dire d’être majeur et de ne jamais avoir été banni.</a:t>
            </a:r>
            <a:endParaRPr lang="fr-FR"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1143000"/>
          </a:xfrm>
        </p:spPr>
        <p:txBody>
          <a:bodyPr>
            <a:normAutofit/>
          </a:bodyPr>
          <a:lstStyle/>
          <a:p>
            <a:r>
              <a:rPr lang="fr-FR" sz="2600" dirty="0" smtClean="0"/>
              <a:t>3. Comment te définies-tu en tant que joueur ?</a:t>
            </a:r>
            <a:endParaRPr lang="fr-FR" sz="2600" dirty="0"/>
          </a:p>
        </p:txBody>
      </p:sp>
      <p:sp>
        <p:nvSpPr>
          <p:cNvPr id="3" name="Espace réservé du contenu 2"/>
          <p:cNvSpPr>
            <a:spLocks noGrp="1"/>
          </p:cNvSpPr>
          <p:nvPr>
            <p:ph idx="1"/>
          </p:nvPr>
        </p:nvSpPr>
        <p:spPr>
          <a:xfrm>
            <a:off x="467544" y="1700808"/>
            <a:ext cx="8229600" cy="4709160"/>
          </a:xfrm>
        </p:spPr>
        <p:txBody>
          <a:bodyPr/>
          <a:lstStyle/>
          <a:p>
            <a:pPr>
              <a:buNone/>
            </a:pPr>
            <a:endParaRPr lang="fr-FR" sz="2400" dirty="0" smtClean="0"/>
          </a:p>
          <a:p>
            <a:pPr>
              <a:buNone/>
            </a:pPr>
            <a:endParaRPr lang="fr-FR" sz="2400" dirty="0" smtClean="0"/>
          </a:p>
          <a:p>
            <a:pPr>
              <a:buNone/>
            </a:pPr>
            <a:r>
              <a:rPr lang="fr-FR" sz="2400" dirty="0" smtClean="0"/>
              <a:t>	Calme , c’est sûr. Je ne rage jamais ( ma chérie rage pour deux ).Je pense être tolérant et sympa. Je sais pas si la communauté m’aime bien mais je pense ne pas être chiant, même si j’ai des responsabilités.</a:t>
            </a:r>
            <a:endParaRPr lang="fr-F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4. Quels sont tes stuffs les plus utilisés ?</a:t>
            </a:r>
            <a:endParaRPr lang="fr-FR" sz="2400"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4716016" y="1844824"/>
            <a:ext cx="1009650" cy="1019175"/>
          </a:xfrm>
          <a:prstGeom prst="rect">
            <a:avLst/>
          </a:prstGeom>
          <a:noFill/>
          <a:ln w="9525">
            <a:noFill/>
            <a:miter lim="800000"/>
            <a:headEnd/>
            <a:tailEnd/>
          </a:ln>
        </p:spPr>
      </p:pic>
      <p:pic>
        <p:nvPicPr>
          <p:cNvPr id="2052" name="Picture 4"/>
          <p:cNvPicPr>
            <a:picLocks noChangeAspect="1" noChangeArrowheads="1"/>
          </p:cNvPicPr>
          <p:nvPr/>
        </p:nvPicPr>
        <p:blipFill>
          <a:blip r:embed="rId3" cstate="print"/>
          <a:srcRect/>
          <a:stretch>
            <a:fillRect/>
          </a:stretch>
        </p:blipFill>
        <p:spPr bwMode="auto">
          <a:xfrm>
            <a:off x="1187624" y="1844824"/>
            <a:ext cx="952500" cy="981075"/>
          </a:xfrm>
          <a:prstGeom prst="rect">
            <a:avLst/>
          </a:prstGeom>
          <a:noFill/>
          <a:ln w="9525">
            <a:noFill/>
            <a:miter lim="800000"/>
            <a:headEnd/>
            <a:tailEnd/>
          </a:ln>
        </p:spPr>
      </p:pic>
      <p:pic>
        <p:nvPicPr>
          <p:cNvPr id="2053" name="Picture 5"/>
          <p:cNvPicPr>
            <a:picLocks noChangeAspect="1" noChangeArrowheads="1"/>
          </p:cNvPicPr>
          <p:nvPr/>
        </p:nvPicPr>
        <p:blipFill>
          <a:blip r:embed="rId4" cstate="print"/>
          <a:srcRect/>
          <a:stretch>
            <a:fillRect/>
          </a:stretch>
        </p:blipFill>
        <p:spPr bwMode="auto">
          <a:xfrm>
            <a:off x="2843808" y="1844824"/>
            <a:ext cx="952500" cy="962025"/>
          </a:xfrm>
          <a:prstGeom prst="rect">
            <a:avLst/>
          </a:prstGeom>
          <a:noFill/>
          <a:ln w="9525">
            <a:noFill/>
            <a:miter lim="800000"/>
            <a:headEnd/>
            <a:tailEnd/>
          </a:ln>
        </p:spPr>
      </p:pic>
      <p:pic>
        <p:nvPicPr>
          <p:cNvPr id="2054" name="Picture 6"/>
          <p:cNvPicPr>
            <a:picLocks noChangeAspect="1" noChangeArrowheads="1"/>
          </p:cNvPicPr>
          <p:nvPr/>
        </p:nvPicPr>
        <p:blipFill>
          <a:blip r:embed="rId5" cstate="print"/>
          <a:srcRect/>
          <a:stretch>
            <a:fillRect/>
          </a:stretch>
        </p:blipFill>
        <p:spPr bwMode="auto">
          <a:xfrm>
            <a:off x="6948264" y="1916832"/>
            <a:ext cx="962025" cy="971550"/>
          </a:xfrm>
          <a:prstGeom prst="rect">
            <a:avLst/>
          </a:prstGeom>
          <a:noFill/>
          <a:ln w="9525">
            <a:noFill/>
            <a:miter lim="800000"/>
            <a:headEnd/>
            <a:tailEnd/>
          </a:ln>
        </p:spPr>
      </p:pic>
      <p:sp>
        <p:nvSpPr>
          <p:cNvPr id="10" name="Croix 9"/>
          <p:cNvSpPr/>
          <p:nvPr/>
        </p:nvSpPr>
        <p:spPr>
          <a:xfrm>
            <a:off x="2267744" y="2204864"/>
            <a:ext cx="410344" cy="410344"/>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Croix 11"/>
          <p:cNvSpPr/>
          <p:nvPr/>
        </p:nvSpPr>
        <p:spPr>
          <a:xfrm>
            <a:off x="4067944" y="2204864"/>
            <a:ext cx="410344" cy="410344"/>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Croix 12"/>
          <p:cNvSpPr/>
          <p:nvPr/>
        </p:nvSpPr>
        <p:spPr>
          <a:xfrm>
            <a:off x="6084168" y="2204864"/>
            <a:ext cx="410344" cy="410344"/>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6" name="Picture 8"/>
          <p:cNvPicPr>
            <a:picLocks noChangeAspect="1" noChangeArrowheads="1"/>
          </p:cNvPicPr>
          <p:nvPr/>
        </p:nvPicPr>
        <p:blipFill>
          <a:blip r:embed="rId6" cstate="print"/>
          <a:srcRect/>
          <a:stretch>
            <a:fillRect/>
          </a:stretch>
        </p:blipFill>
        <p:spPr bwMode="auto">
          <a:xfrm>
            <a:off x="2843808" y="3861048"/>
            <a:ext cx="1028700" cy="1009650"/>
          </a:xfrm>
          <a:prstGeom prst="rect">
            <a:avLst/>
          </a:prstGeom>
          <a:noFill/>
          <a:ln w="9525">
            <a:noFill/>
            <a:miter lim="800000"/>
            <a:headEnd/>
            <a:tailEnd/>
          </a:ln>
        </p:spPr>
      </p:pic>
      <p:sp>
        <p:nvSpPr>
          <p:cNvPr id="15" name="Croix 14"/>
          <p:cNvSpPr/>
          <p:nvPr/>
        </p:nvSpPr>
        <p:spPr>
          <a:xfrm>
            <a:off x="2267744" y="4149080"/>
            <a:ext cx="410344" cy="410344"/>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6" name="Picture 4"/>
          <p:cNvPicPr>
            <a:picLocks noChangeAspect="1" noChangeArrowheads="1"/>
          </p:cNvPicPr>
          <p:nvPr/>
        </p:nvPicPr>
        <p:blipFill>
          <a:blip r:embed="rId3" cstate="print"/>
          <a:srcRect/>
          <a:stretch>
            <a:fillRect/>
          </a:stretch>
        </p:blipFill>
        <p:spPr bwMode="auto">
          <a:xfrm>
            <a:off x="1115616" y="3861048"/>
            <a:ext cx="952500" cy="981075"/>
          </a:xfrm>
          <a:prstGeom prst="rect">
            <a:avLst/>
          </a:prstGeom>
          <a:noFill/>
          <a:ln w="9525">
            <a:noFill/>
            <a:miter lim="800000"/>
            <a:headEnd/>
            <a:tailEnd/>
          </a:ln>
        </p:spPr>
      </p:pic>
      <p:sp>
        <p:nvSpPr>
          <p:cNvPr id="17" name="Croix 16"/>
          <p:cNvSpPr/>
          <p:nvPr/>
        </p:nvSpPr>
        <p:spPr>
          <a:xfrm>
            <a:off x="4067944" y="4149080"/>
            <a:ext cx="410344" cy="410344"/>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7" name="Picture 9"/>
          <p:cNvPicPr>
            <a:picLocks noChangeAspect="1" noChangeArrowheads="1"/>
          </p:cNvPicPr>
          <p:nvPr/>
        </p:nvPicPr>
        <p:blipFill>
          <a:blip r:embed="rId7" cstate="print"/>
          <a:srcRect/>
          <a:stretch>
            <a:fillRect/>
          </a:stretch>
        </p:blipFill>
        <p:spPr bwMode="auto">
          <a:xfrm>
            <a:off x="4716016" y="3861048"/>
            <a:ext cx="1019175" cy="1009650"/>
          </a:xfrm>
          <a:prstGeom prst="rect">
            <a:avLst/>
          </a:prstGeom>
          <a:noFill/>
          <a:ln w="9525">
            <a:noFill/>
            <a:miter lim="800000"/>
            <a:headEnd/>
            <a:tailEnd/>
          </a:ln>
        </p:spPr>
      </p:pic>
      <p:sp>
        <p:nvSpPr>
          <p:cNvPr id="19" name="Croix 18"/>
          <p:cNvSpPr/>
          <p:nvPr/>
        </p:nvSpPr>
        <p:spPr>
          <a:xfrm>
            <a:off x="6012160" y="4149080"/>
            <a:ext cx="410344" cy="410344"/>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 name="Picture 6"/>
          <p:cNvPicPr>
            <a:picLocks noChangeAspect="1" noChangeArrowheads="1"/>
          </p:cNvPicPr>
          <p:nvPr/>
        </p:nvPicPr>
        <p:blipFill>
          <a:blip r:embed="rId5" cstate="print"/>
          <a:srcRect/>
          <a:stretch>
            <a:fillRect/>
          </a:stretch>
        </p:blipFill>
        <p:spPr bwMode="auto">
          <a:xfrm>
            <a:off x="6948264" y="3933056"/>
            <a:ext cx="962025" cy="971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600" dirty="0" smtClean="0"/>
              <a:t>5. Dans quels clan es-tu aller ?</a:t>
            </a:r>
            <a:endParaRPr lang="fr-FR" sz="2600" dirty="0"/>
          </a:p>
        </p:txBody>
      </p:sp>
      <p:sp>
        <p:nvSpPr>
          <p:cNvPr id="3" name="Espace réservé du contenu 2"/>
          <p:cNvSpPr>
            <a:spLocks noGrp="1"/>
          </p:cNvSpPr>
          <p:nvPr>
            <p:ph idx="1"/>
          </p:nvPr>
        </p:nvSpPr>
        <p:spPr/>
        <p:txBody>
          <a:bodyPr>
            <a:normAutofit/>
          </a:bodyPr>
          <a:lstStyle/>
          <a:p>
            <a:r>
              <a:rPr lang="fr-FR" sz="2000" dirty="0" smtClean="0"/>
              <a:t>J’ai commencé par les twin, il y a 3 ans, two Winged Angel, monter avec un ami de lycée. On voulait être fun mais sans le vouloir, on a recruté de grands joueurs comme PouetPouet ou Ceol. Puis on a rename en Trust to feat, et on c’est axé wars.</a:t>
            </a:r>
          </a:p>
          <a:p>
            <a:r>
              <a:rPr lang="fr-FR" sz="2000" dirty="0" smtClean="0"/>
              <a:t>Le clan s’est divisé en 2 groupes : wars et fun. Cross Stricker qui a fait un gros boom lors de la création de la communauté.</a:t>
            </a:r>
          </a:p>
          <a:p>
            <a:r>
              <a:rPr lang="fr-FR" sz="2000" dirty="0" smtClean="0"/>
              <a:t>Ensuite j’ai pris ma retraite au niveau des wars et je suis rentré chez les Apertune (clan fun).</a:t>
            </a:r>
          </a:p>
          <a:p>
            <a:r>
              <a:rPr lang="fr-FR" sz="2000" dirty="0" smtClean="0"/>
              <a:t>A l’heure actuelle, je suis chez Daft Geek, qui est un autre clan fun entre connaissance IRL surtout. Ce clan n’a aucune prétention et c’est bien comme ça. </a:t>
            </a:r>
          </a:p>
          <a:p>
            <a:r>
              <a:rPr lang="fr-FR" sz="2000" dirty="0" smtClean="0"/>
              <a:t>Mais bon, peut-être que bientôt vous me verrez en war sous un autre clan mais je ne donnerai aucun détail sur ça.</a:t>
            </a:r>
            <a:endParaRPr lang="fr-F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600" dirty="0" smtClean="0"/>
              <a:t>6. Qu’est ce qui t’a le plus surpris en tant que GM ?</a:t>
            </a:r>
            <a:endParaRPr lang="fr-FR" sz="2600" dirty="0"/>
          </a:p>
        </p:txBody>
      </p:sp>
      <p:sp>
        <p:nvSpPr>
          <p:cNvPr id="3" name="Espace réservé du contenu 2"/>
          <p:cNvSpPr>
            <a:spLocks noGrp="1"/>
          </p:cNvSpPr>
          <p:nvPr>
            <p:ph idx="1"/>
          </p:nvPr>
        </p:nvSpPr>
        <p:spPr/>
        <p:txBody>
          <a:bodyPr>
            <a:normAutofit/>
          </a:bodyPr>
          <a:lstStyle/>
          <a:p>
            <a:endParaRPr lang="fr-FR" sz="2000" dirty="0" smtClean="0"/>
          </a:p>
          <a:p>
            <a:r>
              <a:rPr lang="fr-FR" sz="2000" dirty="0" smtClean="0"/>
              <a:t>Les réactions différentes quand les gens apprennent que je suis GM. Par exemple, je viens de faire une partie, on me dit « noob », je demande si il y a un problème, et là la personne est devenu toute gentille, toute mimi.</a:t>
            </a:r>
          </a:p>
          <a:p>
            <a:endParaRPr lang="fr-FR" sz="2000" dirty="0" smtClean="0"/>
          </a:p>
          <a:p>
            <a:r>
              <a:rPr lang="fr-FR" sz="2000" dirty="0" smtClean="0"/>
              <a:t>Des fois sa me fait rire, d’autres fois ça me dérange. J’aime bien qu’on me considère comme un joueur avant GM.</a:t>
            </a:r>
          </a:p>
          <a:p>
            <a:endParaRPr lang="fr-FR" sz="2000" dirty="0" smtClean="0"/>
          </a:p>
          <a:p>
            <a:r>
              <a:rPr lang="fr-FR" sz="2000" dirty="0" smtClean="0"/>
              <a:t>Je peux juste dire que ce n’est pas parce que je suis GM que j’approuve tout ce que fait et dit Alaplaya.</a:t>
            </a:r>
            <a:endParaRPr lang="fr-FR"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119</TotalTime>
  <Words>576</Words>
  <Application>Microsoft Office PowerPoint</Application>
  <PresentationFormat>Affichage à l'écran (4:3)</PresentationFormat>
  <Paragraphs>69</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Apex</vt:lpstr>
      <vt:lpstr>Sephy.</vt:lpstr>
      <vt:lpstr>Fiche d’identité</vt:lpstr>
      <vt:lpstr>INTERVIEW</vt:lpstr>
      <vt:lpstr>1. Comment vois-tu la communauté de S4L ? ( la mentalité, le jeu..)</vt:lpstr>
      <vt:lpstr>2. Quelle est la qualité qui t’a permis de rentrer dans le staff ?</vt:lpstr>
      <vt:lpstr>3. Comment te définies-tu en tant que joueur ?</vt:lpstr>
      <vt:lpstr>4. Quels sont tes stuffs les plus utilisés ?</vt:lpstr>
      <vt:lpstr>5. Dans quels clan es-tu aller ?</vt:lpstr>
      <vt:lpstr>6. Qu’est ce qui t’a le plus surpris en tant que GM ?</vt:lpstr>
      <vt:lpstr>Anecdotes</vt:lpstr>
      <vt:lpstr>Blabla</vt:lpstr>
      <vt:lpstr>Remerciements</vt:lpstr>
      <vt:lpstr>BONUS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Camille</dc:creator>
  <cp:lastModifiedBy>Camille</cp:lastModifiedBy>
  <cp:revision>23</cp:revision>
  <dcterms:created xsi:type="dcterms:W3CDTF">2012-07-27T06:26:25Z</dcterms:created>
  <dcterms:modified xsi:type="dcterms:W3CDTF">2012-08-01T11:45:33Z</dcterms:modified>
</cp:coreProperties>
</file>