
<file path=[Content_Types].xml><?xml version="1.0" encoding="utf-8"?>
<Types xmlns="http://schemas.openxmlformats.org/package/2006/content-types">
  <Default Extension="xml" ContentType="application/xml"/>
  <Default Extension="mp3" ContentType="audio/unknown"/>
  <Default Extension="bin" ContentType="application/vnd.openxmlformats-officedocument.presentationml.printerSettings"/>
  <Default Extension="png" ContentType="image/png"/>
  <Default Extension="jpeg" ContentType="image/jpe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media/audio1.bin" ContentType="audio/unknown"/>
  <Override PartName="/ppt/media/audio2.bin" ContentType="audio/unknown"/>
  <Override PartName="/ppt/media/audio3.bin" ContentType="audio/unknown"/>
  <Override PartName="/ppt/media/audio4.bin" ContentType="audio/unknown"/>
  <Override PartName="/ppt/notesSlides/notesSlide1.xml" ContentType="application/vnd.openxmlformats-officedocument.presentationml.notesSlide+xml"/>
  <Override PartName="/ppt/media/audio5.bin" ContentType="audio/unknown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50"/>
  </p:notesMasterIdLst>
  <p:sldIdLst>
    <p:sldId id="301" r:id="rId2"/>
    <p:sldId id="256" r:id="rId3"/>
    <p:sldId id="290" r:id="rId4"/>
    <p:sldId id="257" r:id="rId5"/>
    <p:sldId id="285" r:id="rId6"/>
    <p:sldId id="284" r:id="rId7"/>
    <p:sldId id="259" r:id="rId8"/>
    <p:sldId id="286" r:id="rId9"/>
    <p:sldId id="287" r:id="rId10"/>
    <p:sldId id="276" r:id="rId11"/>
    <p:sldId id="275" r:id="rId12"/>
    <p:sldId id="258" r:id="rId13"/>
    <p:sldId id="272" r:id="rId14"/>
    <p:sldId id="271" r:id="rId15"/>
    <p:sldId id="266" r:id="rId16"/>
    <p:sldId id="267" r:id="rId17"/>
    <p:sldId id="302" r:id="rId18"/>
    <p:sldId id="303" r:id="rId19"/>
    <p:sldId id="273" r:id="rId20"/>
    <p:sldId id="288" r:id="rId21"/>
    <p:sldId id="289" r:id="rId22"/>
    <p:sldId id="277" r:id="rId23"/>
    <p:sldId id="278" r:id="rId24"/>
    <p:sldId id="279" r:id="rId25"/>
    <p:sldId id="261" r:id="rId26"/>
    <p:sldId id="280" r:id="rId27"/>
    <p:sldId id="281" r:id="rId28"/>
    <p:sldId id="283" r:id="rId29"/>
    <p:sldId id="293" r:id="rId30"/>
    <p:sldId id="294" r:id="rId31"/>
    <p:sldId id="295" r:id="rId32"/>
    <p:sldId id="260" r:id="rId33"/>
    <p:sldId id="274" r:id="rId34"/>
    <p:sldId id="291" r:id="rId35"/>
    <p:sldId id="282" r:id="rId36"/>
    <p:sldId id="292" r:id="rId37"/>
    <p:sldId id="296" r:id="rId38"/>
    <p:sldId id="297" r:id="rId39"/>
    <p:sldId id="298" r:id="rId40"/>
    <p:sldId id="299" r:id="rId41"/>
    <p:sldId id="300" r:id="rId42"/>
    <p:sldId id="269" r:id="rId43"/>
    <p:sldId id="264" r:id="rId44"/>
    <p:sldId id="265" r:id="rId45"/>
    <p:sldId id="268" r:id="rId46"/>
    <p:sldId id="270" r:id="rId47"/>
    <p:sldId id="263" r:id="rId48"/>
    <p:sldId id="262" r:id="rId49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00FF00"/>
    <a:srgbClr val="6481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Style à thème 1 - Accentuation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83" autoAdjust="0"/>
  </p:normalViewPr>
  <p:slideViewPr>
    <p:cSldViewPr snapToGrid="0" snapToObjects="1">
      <p:cViewPr varScale="1">
        <p:scale>
          <a:sx n="115" d="100"/>
          <a:sy n="115" d="100"/>
        </p:scale>
        <p:origin x="-222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50" Type="http://schemas.openxmlformats.org/officeDocument/2006/relationships/notesMaster" Target="notesMasters/notesMaster1.xml"/><Relationship Id="rId51" Type="http://schemas.openxmlformats.org/officeDocument/2006/relationships/printerSettings" Target="printerSettings/printerSettings1.bin"/><Relationship Id="rId52" Type="http://schemas.openxmlformats.org/officeDocument/2006/relationships/presProps" Target="presProps.xml"/><Relationship Id="rId53" Type="http://schemas.openxmlformats.org/officeDocument/2006/relationships/viewProps" Target="viewProps.xml"/><Relationship Id="rId54" Type="http://schemas.openxmlformats.org/officeDocument/2006/relationships/theme" Target="theme/theme1.xml"/><Relationship Id="rId55" Type="http://schemas.openxmlformats.org/officeDocument/2006/relationships/tableStyles" Target="tableStyles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BAC885-AA1D-FB4E-BFF2-4A1384B01689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0C7491-33D5-1845-A434-1F3B7000FFEB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113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0C7491-33D5-1845-A434-1F3B7000FFEB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6386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0DCD-770B-4344-A594-C7C16AB7DF2D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C7A42-3969-A24B-9A5F-4CB2D600A6C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201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0DCD-770B-4344-A594-C7C16AB7DF2D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C7A42-3969-A24B-9A5F-4CB2D600A6C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593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0DCD-770B-4344-A594-C7C16AB7DF2D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C7A42-3969-A24B-9A5F-4CB2D600A6C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895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0DCD-770B-4344-A594-C7C16AB7DF2D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C7A42-3969-A24B-9A5F-4CB2D600A6C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301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0DCD-770B-4344-A594-C7C16AB7DF2D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C7A42-3969-A24B-9A5F-4CB2D600A6C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7940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0DCD-770B-4344-A594-C7C16AB7DF2D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C7A42-3969-A24B-9A5F-4CB2D600A6C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067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0DCD-770B-4344-A594-C7C16AB7DF2D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C7A42-3969-A24B-9A5F-4CB2D600A6C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912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0DCD-770B-4344-A594-C7C16AB7DF2D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C7A42-3969-A24B-9A5F-4CB2D600A6C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116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0DCD-770B-4344-A594-C7C16AB7DF2D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C7A42-3969-A24B-9A5F-4CB2D600A6C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657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0DCD-770B-4344-A594-C7C16AB7DF2D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C7A42-3969-A24B-9A5F-4CB2D600A6C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949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60DCD-770B-4344-A594-C7C16AB7DF2D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C7A42-3969-A24B-9A5F-4CB2D600A6C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7941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60DCD-770B-4344-A594-C7C16AB7DF2D}" type="datetimeFigureOut">
              <a:rPr lang="fr-FR" smtClean="0"/>
              <a:t>26/07/12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6C7A42-3969-A24B-9A5F-4CB2D600A6C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7112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1.png"/><Relationship Id="rId1" Type="http://schemas.microsoft.com/office/2007/relationships/media" Target="../media/media1.mp3"/><Relationship Id="rId2" Type="http://schemas.openxmlformats.org/officeDocument/2006/relationships/audio" Target="../media/media1.mp3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1.bin"/><Relationship Id="rId3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2.bin"/><Relationship Id="rId3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3.bin"/><Relationship Id="rId3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4.bin"/><Relationship Id="rId3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4" Type="http://schemas.openxmlformats.org/officeDocument/2006/relationships/image" Target="../media/image23.jpeg"/><Relationship Id="rId5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2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jpe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1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6.jpe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7.jpe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8.jpe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9.jpe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audio" Target="../media/audio5.bin"/><Relationship Id="rId3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1225826" y="1082261"/>
            <a:ext cx="73880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50800">
                    <a:schemeClr val="bg1">
                      <a:alpha val="75000"/>
                    </a:schemeClr>
                  </a:glow>
                </a:effectLst>
                <a:latin typeface="Handwriting - Dakota"/>
              </a:rPr>
              <a:t>Avec</a:t>
            </a:r>
            <a:endParaRPr lang="fr-FR" sz="4000" dirty="0">
              <a:effectLst>
                <a:glow rad="50800">
                  <a:schemeClr val="bg1">
                    <a:alpha val="75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49755" y="3244334"/>
            <a:ext cx="301877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dirty="0">
                <a:solidFill>
                  <a:srgbClr val="FF0000"/>
                </a:solidFill>
                <a:effectLst>
                  <a:glow rad="101600">
                    <a:schemeClr val="bg1">
                      <a:alpha val="75000"/>
                    </a:schemeClr>
                  </a:glow>
                </a:effectLst>
                <a:latin typeface="Marker Felt Thin"/>
              </a:rPr>
              <a:t>M</a:t>
            </a:r>
            <a:r>
              <a:rPr lang="fr-FR" sz="4400" dirty="0">
                <a:solidFill>
                  <a:srgbClr val="FF0000"/>
                </a:solidFill>
                <a:effectLst>
                  <a:glow rad="50800">
                    <a:schemeClr val="bg1">
                      <a:alpha val="75000"/>
                    </a:schemeClr>
                  </a:glow>
                </a:effectLst>
                <a:latin typeface="Marker Felt Thin"/>
              </a:rPr>
              <a:t>AT</a:t>
            </a:r>
            <a:r>
              <a:rPr lang="fr-FR" sz="4400" dirty="0">
                <a:effectLst>
                  <a:glow rad="50800">
                    <a:schemeClr val="bg1">
                      <a:alpha val="75000"/>
                    </a:schemeClr>
                  </a:glow>
                </a:effectLst>
                <a:latin typeface="Marker Felt Thin"/>
              </a:rPr>
              <a:t>HI</a:t>
            </a:r>
            <a:r>
              <a:rPr lang="fr-FR" sz="4400" dirty="0">
                <a:solidFill>
                  <a:srgbClr val="FFFF00"/>
                </a:solidFill>
                <a:effectLst>
                  <a:glow rad="50800">
                    <a:schemeClr val="bg1">
                      <a:alpha val="75000"/>
                    </a:schemeClr>
                  </a:glow>
                </a:effectLst>
                <a:latin typeface="Marker Felt Thin"/>
              </a:rPr>
              <a:t>AS</a:t>
            </a:r>
            <a:r>
              <a:rPr lang="fr-FR" sz="4400" dirty="0">
                <a:solidFill>
                  <a:srgbClr val="00FFFF"/>
                </a:solidFill>
                <a:effectLst>
                  <a:glow rad="50800">
                    <a:schemeClr val="bg1">
                      <a:alpha val="75000"/>
                    </a:schemeClr>
                  </a:glow>
                </a:effectLst>
                <a:latin typeface="Marker Felt Thin"/>
              </a:rPr>
              <a:t>...</a:t>
            </a:r>
          </a:p>
        </p:txBody>
      </p:sp>
      <p:pic>
        <p:nvPicPr>
          <p:cNvPr id="12" name="RIGOLO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165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745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r"/>
      </p:transition>
    </mc:Choice>
    <mc:Fallback xmlns="">
      <p:transition xmlns:p14="http://schemas.microsoft.com/office/powerpoint/2010/main" spd="slow" advClick="0" advTm="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950"/>
                            </p:stCondLst>
                            <p:childTnLst>
                              <p:par>
                                <p:cTn id="28" presetID="37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decel="100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1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1000" tmFilter="0,0; .5, 0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8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 descr="P103032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13739" y="0"/>
            <a:ext cx="11178485" cy="6858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-508000" y="298174"/>
            <a:ext cx="1369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10" name="Rectangle 9"/>
          <p:cNvSpPr/>
          <p:nvPr/>
        </p:nvSpPr>
        <p:spPr>
          <a:xfrm>
            <a:off x="2416687" y="205841"/>
            <a:ext cx="373692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5400" dirty="0" smtClean="0">
                <a:solidFill>
                  <a:srgbClr val="FFFF00"/>
                </a:solidFill>
                <a:effectLst>
                  <a:glow rad="76200">
                    <a:schemeClr val="bg1">
                      <a:alpha val="75000"/>
                    </a:schemeClr>
                  </a:glow>
                </a:effectLst>
                <a:latin typeface="Handwriting - Dakota"/>
              </a:rPr>
              <a:t>Ça rigole !</a:t>
            </a:r>
            <a:endParaRPr lang="fr-FR" sz="5400" dirty="0">
              <a:solidFill>
                <a:srgbClr val="FFFF00"/>
              </a:solidFill>
              <a:effectLst>
                <a:glow rad="762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356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">
        <p14:ripple/>
      </p:transition>
    </mc:Choice>
    <mc:Fallback xmlns="">
      <p:transition xmlns:p14="http://schemas.microsoft.com/office/powerpoint/2010/main" spd="slow" advClick="0" advTm="1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00"/>
                            </p:stCondLst>
                            <p:childTnLst>
                              <p:par>
                                <p:cTn id="16" presetID="35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56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349070"/>
            <a:ext cx="9144000" cy="1362581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022109" y="4936292"/>
            <a:ext cx="75304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7200" dirty="0" smtClean="0">
                <a:solidFill>
                  <a:srgbClr val="FF0000"/>
                </a:solidFill>
                <a:latin typeface="Handwriting - Dakota"/>
                <a:cs typeface="Handwriting - Dakota"/>
              </a:rPr>
              <a:t>I</a:t>
            </a:r>
            <a:r>
              <a:rPr lang="fr-FR" sz="7200" dirty="0" smtClean="0">
                <a:solidFill>
                  <a:srgbClr val="FFFF00"/>
                </a:solidFill>
                <a:latin typeface="Handwriting - Dakota"/>
                <a:cs typeface="Handwriting - Dakota"/>
              </a:rPr>
              <a:t>l</a:t>
            </a:r>
            <a:r>
              <a:rPr lang="fr-FR" sz="7200" dirty="0" smtClean="0">
                <a:solidFill>
                  <a:srgbClr val="FF0000"/>
                </a:solidFill>
                <a:latin typeface="Handwriting - Dakota"/>
                <a:cs typeface="Handwriting - Dakota"/>
              </a:rPr>
              <a:t> P</a:t>
            </a:r>
            <a:r>
              <a:rPr lang="fr-FR" sz="7200" dirty="0" smtClean="0">
                <a:solidFill>
                  <a:srgbClr val="FFFF00"/>
                </a:solidFill>
                <a:latin typeface="Handwriting - Dakota"/>
                <a:cs typeface="Handwriting - Dakota"/>
              </a:rPr>
              <a:t>l</a:t>
            </a:r>
            <a:r>
              <a:rPr lang="fr-FR" sz="7200" dirty="0" smtClean="0">
                <a:solidFill>
                  <a:srgbClr val="FF0000"/>
                </a:solidFill>
                <a:latin typeface="Handwriting - Dakota"/>
                <a:cs typeface="Handwriting - Dakota"/>
              </a:rPr>
              <a:t>e</a:t>
            </a:r>
            <a:r>
              <a:rPr lang="fr-FR" sz="7200" dirty="0" smtClean="0">
                <a:solidFill>
                  <a:srgbClr val="FFFF00"/>
                </a:solidFill>
                <a:latin typeface="Handwriting - Dakota"/>
                <a:cs typeface="Handwriting - Dakota"/>
              </a:rPr>
              <a:t>u</a:t>
            </a:r>
            <a:r>
              <a:rPr lang="fr-FR" sz="7200" dirty="0" smtClean="0">
                <a:solidFill>
                  <a:srgbClr val="FF0000"/>
                </a:solidFill>
                <a:latin typeface="Handwriting - Dakota"/>
                <a:cs typeface="Handwriting - Dakota"/>
              </a:rPr>
              <a:t>t ?</a:t>
            </a:r>
            <a:r>
              <a:rPr lang="fr-FR" sz="7200" dirty="0" smtClean="0">
                <a:solidFill>
                  <a:srgbClr val="FFFF00"/>
                </a:solidFill>
                <a:latin typeface="Handwriting - Dakota"/>
                <a:cs typeface="Handwriting - Dakota"/>
              </a:rPr>
              <a:t>.</a:t>
            </a:r>
            <a:r>
              <a:rPr lang="fr-FR" sz="7200" dirty="0" smtClean="0">
                <a:solidFill>
                  <a:srgbClr val="FF0000"/>
                </a:solidFill>
                <a:latin typeface="Handwriting - Dakota"/>
                <a:cs typeface="Handwriting - Dakota"/>
              </a:rPr>
              <a:t>.</a:t>
            </a:r>
            <a:r>
              <a:rPr lang="fr-FR" sz="7200" dirty="0" smtClean="0">
                <a:solidFill>
                  <a:srgbClr val="FFFF00"/>
                </a:solidFill>
                <a:latin typeface="Handwriting - Dakota"/>
                <a:cs typeface="Handwriting - Dakota"/>
              </a:rPr>
              <a:t>.</a:t>
            </a:r>
            <a:endParaRPr lang="fr-FR" sz="7200" dirty="0">
              <a:solidFill>
                <a:srgbClr val="FFFF00"/>
              </a:solidFill>
              <a:latin typeface="Handwriting - Dakota"/>
              <a:cs typeface="Handwriting - Dakota"/>
            </a:endParaRPr>
          </a:p>
        </p:txBody>
      </p:sp>
    </p:spTree>
    <p:extLst>
      <p:ext uri="{BB962C8B-B14F-4D97-AF65-F5344CB8AC3E}">
        <p14:creationId xmlns:p14="http://schemas.microsoft.com/office/powerpoint/2010/main" val="319353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 override="childStyl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normal"/>
                                          </p:val>
                                        </p:tav>
                                        <p:tav tm="50000">
                                          <p:val>
                                            <p:strVal val="bold"/>
                                          </p:val>
                                        </p:tav>
                                        <p:tav tm="60000">
                                          <p:val>
                                            <p:strVal val="normal"/>
                                          </p:val>
                                        </p:tav>
                                        <p:tav tm="100000">
                                          <p:val>
                                            <p:strVal val="normal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37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107004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666581"/>
            <a:ext cx="9144000" cy="12192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0" y="5641393"/>
            <a:ext cx="593034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  <a:latin typeface="Chalkduster"/>
              </a:rPr>
              <a:t>L</a:t>
            </a:r>
            <a:r>
              <a:rPr lang="fr-FR" sz="6600" dirty="0" smtClean="0">
                <a:solidFill>
                  <a:srgbClr val="FFFF00"/>
                </a:solidFill>
                <a:latin typeface="Chalkduster"/>
              </a:rPr>
              <a:t>a</a:t>
            </a:r>
            <a:r>
              <a:rPr lang="fr-FR" sz="6600" dirty="0" smtClean="0">
                <a:solidFill>
                  <a:schemeClr val="bg1"/>
                </a:solidFill>
              </a:rPr>
              <a:t> </a:t>
            </a:r>
            <a:r>
              <a:rPr lang="fr-FR" sz="66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  <a:latin typeface="Chalkduster"/>
              </a:rPr>
              <a:t>vache</a:t>
            </a:r>
            <a:r>
              <a:rPr lang="fr-FR" sz="6600" dirty="0" smtClean="0">
                <a:solidFill>
                  <a:schemeClr val="bg1"/>
                </a:solidFill>
                <a:latin typeface="Chalkduster"/>
              </a:rPr>
              <a:t> </a:t>
            </a:r>
            <a:r>
              <a:rPr lang="fr-FR" sz="6600" dirty="0" smtClean="0">
                <a:solidFill>
                  <a:srgbClr val="00FF00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  <a:latin typeface="Chalkduster"/>
              </a:rPr>
              <a:t>!</a:t>
            </a:r>
            <a:endParaRPr lang="fr-FR" sz="6600" dirty="0">
              <a:solidFill>
                <a:srgbClr val="00FF00"/>
              </a:solidFill>
              <a:effectLst>
                <a:glow rad="101600">
                  <a:srgbClr val="FF0000">
                    <a:alpha val="75000"/>
                  </a:srgbClr>
                </a:glow>
              </a:effectLst>
              <a:latin typeface="Chalkduster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4726610" y="5918560"/>
            <a:ext cx="46824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effectLst>
                  <a:glow rad="50800">
                    <a:schemeClr val="tx1">
                      <a:alpha val="75000"/>
                    </a:schemeClr>
                  </a:glow>
                </a:effectLst>
              </a:rPr>
              <a:t>... ça commence bien.</a:t>
            </a:r>
            <a:endParaRPr lang="fr-FR" sz="3600" dirty="0">
              <a:solidFill>
                <a:schemeClr val="bg1"/>
              </a:solidFill>
              <a:effectLst>
                <a:glow rad="508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67995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3000">
        <p14:glitter pattern="hexagon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7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-coin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2" presetID="37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5" grpId="0"/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80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5554869"/>
            <a:ext cx="7885043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/>
              <a:t>Essayage : nouvelle tenue.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2403318827"/>
      </p:ext>
    </p:extLst>
  </p:cSld>
  <p:clrMapOvr>
    <a:masterClrMapping/>
  </p:clrMapOvr>
  <p:transition xmlns:p14="http://schemas.microsoft.com/office/powerpoint/2010/main" spd="slow" advClick="0" advTm="3000">
    <p:wheel spokes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940"/>
                            </p:stCondLst>
                            <p:childTnLst>
                              <p:par>
                                <p:cTn id="12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alayage vertical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80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42609" y="4693478"/>
            <a:ext cx="320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Ça marche.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214517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1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0060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013739" y="5886174"/>
            <a:ext cx="57426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6600"/>
                </a:solidFill>
              </a:rPr>
              <a:t>Mamie</a:t>
            </a:r>
            <a:r>
              <a:rPr lang="fr-FR" sz="3600" dirty="0" smtClean="0">
                <a:solidFill>
                  <a:schemeClr val="bg1"/>
                </a:solidFill>
              </a:rPr>
              <a:t> </a:t>
            </a:r>
            <a:r>
              <a:rPr lang="fr-FR" sz="3600" dirty="0" smtClean="0">
                <a:solidFill>
                  <a:srgbClr val="00FF00"/>
                </a:solidFill>
              </a:rPr>
              <a:t>lunettes.</a:t>
            </a:r>
            <a:endParaRPr lang="fr-FR" sz="36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388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:blinds dir="vert"/>
      </p:transition>
    </mc:Choice>
    <mc:Fallback xmlns="">
      <p:transition xmlns:p14="http://schemas.microsoft.com/office/powerpoint/2010/main" spd="slow" advClick="0" advTm="3000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xit" presetSubtype="32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826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30783" y="1141631"/>
            <a:ext cx="5223565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Bientôt</a:t>
            </a:r>
            <a:r>
              <a:rPr lang="fr-FR" sz="3200" dirty="0" smtClean="0">
                <a:solidFill>
                  <a:schemeClr val="bg1"/>
                </a:solidFill>
              </a:rPr>
              <a:t> </a:t>
            </a:r>
            <a:r>
              <a:rPr lang="fr-FR" sz="32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le </a:t>
            </a:r>
            <a:r>
              <a:rPr lang="fr-FR" sz="3200" dirty="0" smtClean="0">
                <a:solidFill>
                  <a:schemeClr val="bg1"/>
                </a:solidFill>
                <a:effectLst>
                  <a:glow rad="101600">
                    <a:schemeClr val="accent6">
                      <a:alpha val="75000"/>
                    </a:schemeClr>
                  </a:glow>
                </a:effectLst>
              </a:rPr>
              <a:t>nouveau</a:t>
            </a:r>
            <a:endParaRPr lang="fr-FR" sz="4800" dirty="0">
              <a:solidFill>
                <a:schemeClr val="bg1"/>
              </a:solidFill>
              <a:effectLst>
                <a:glow rad="101600">
                  <a:schemeClr val="accent6">
                    <a:alpha val="75000"/>
                  </a:scheme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985565" y="1314128"/>
            <a:ext cx="218660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fr-FR" sz="4800" dirty="0" err="1">
                <a:effectLst>
                  <a:glow rad="647700">
                    <a:schemeClr val="accent2">
                      <a:alpha val="99000"/>
                    </a:schemeClr>
                  </a:glow>
                </a:effectLst>
                <a:latin typeface="Chalkduster"/>
              </a:rPr>
              <a:t>Kfé</a:t>
            </a:r>
            <a:endParaRPr lang="fr-FR" sz="4800" dirty="0">
              <a:effectLst>
                <a:glow rad="647700">
                  <a:schemeClr val="accent2">
                    <a:alpha val="99000"/>
                  </a:schemeClr>
                </a:glow>
              </a:effectLst>
              <a:latin typeface="Chalkduster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4768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xmlns:p14="http://schemas.microsoft.com/office/powerpoint/2010/main" spd="slow" advClick="0" advTm="3000">
        <p:checker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37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Explosion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834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345193" y="5192722"/>
            <a:ext cx="42750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Ma</a:t>
            </a:r>
            <a:r>
              <a:rPr lang="fr-FR" sz="3600" dirty="0" smtClean="0">
                <a:solidFill>
                  <a:schemeClr val="bg1"/>
                </a:solidFill>
                <a:effectLst>
                  <a:glow rad="101600">
                    <a:srgbClr val="3366FF">
                      <a:alpha val="75000"/>
                    </a:srgbClr>
                  </a:glow>
                </a:effectLst>
              </a:rPr>
              <a:t>nè</a:t>
            </a:r>
            <a:r>
              <a:rPr lang="fr-FR" sz="3600" dirty="0" smtClean="0">
                <a:solidFill>
                  <a:schemeClr val="bg1"/>
                </a:solidFill>
                <a:effectLst>
                  <a:glow rad="101600">
                    <a:srgbClr val="00FF00">
                      <a:alpha val="75000"/>
                    </a:srgbClr>
                  </a:glow>
                </a:effectLst>
              </a:rPr>
              <a:t>ge</a:t>
            </a:r>
            <a:r>
              <a:rPr lang="fr-FR" sz="3600" dirty="0" smtClean="0"/>
              <a:t>, </a:t>
            </a:r>
          </a:p>
          <a:p>
            <a:r>
              <a:rPr lang="fr-FR" sz="3600" dirty="0" smtClean="0">
                <a:solidFill>
                  <a:srgbClr val="FFFF00"/>
                </a:solidFill>
              </a:rPr>
              <a:t>comme </a:t>
            </a:r>
            <a:r>
              <a:rPr lang="fr-FR" sz="3600" dirty="0" smtClean="0"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d’</a:t>
            </a:r>
            <a:r>
              <a:rPr lang="fr-FR" sz="3600" dirty="0" err="1" smtClean="0"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hab</a:t>
            </a:r>
            <a:r>
              <a:rPr lang="fr-FR" sz="3600" dirty="0" smtClean="0"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 !</a:t>
            </a:r>
            <a:endParaRPr lang="fr-FR" sz="3600" dirty="0">
              <a:effectLst>
                <a:glow rad="1016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213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ymbales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5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ymbales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71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490870" y="5742609"/>
            <a:ext cx="57646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Le tour en bateau</a:t>
            </a:r>
            <a:endParaRPr lang="fr-FR" sz="4000" dirty="0">
              <a:effectLst>
                <a:glow rad="1016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847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shred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xit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1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2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62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75478" y="1050234"/>
            <a:ext cx="34013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accent6"/>
                </a:solidFill>
              </a:rPr>
              <a:t>En cuisine...</a:t>
            </a:r>
            <a:endParaRPr lang="fr-FR" sz="4000" dirty="0">
              <a:solidFill>
                <a:schemeClr val="accent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29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:blinds dir="vert"/>
      </p:transition>
    </mc:Choice>
    <mc:Fallback xmlns="">
      <p:transition xmlns:p14="http://schemas.microsoft.com/office/powerpoint/2010/main" spd="slow" advClick="0" advTm="3000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0"/>
                            </p:stCondLst>
                            <p:childTnLst>
                              <p:par>
                                <p:cTn id="12" presetID="4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 tmFilter="0,0; .5, 0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0050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770783" y="5807238"/>
            <a:ext cx="47045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008000"/>
                </a:solidFill>
              </a:rPr>
              <a:t>C’est moi le</a:t>
            </a:r>
            <a:endParaRPr lang="fr-FR" sz="3600" dirty="0">
              <a:solidFill>
                <a:srgbClr val="0080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193941" y="6068848"/>
            <a:ext cx="154626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4400" dirty="0">
                <a:solidFill>
                  <a:srgbClr val="FF0000"/>
                </a:solidFill>
              </a:rPr>
              <a:t>Chef !</a:t>
            </a:r>
          </a:p>
        </p:txBody>
      </p:sp>
    </p:spTree>
    <p:extLst>
      <p:ext uri="{BB962C8B-B14F-4D97-AF65-F5344CB8AC3E}">
        <p14:creationId xmlns:p14="http://schemas.microsoft.com/office/powerpoint/2010/main" val="192605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flip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35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5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4" grpId="0"/>
      <p:bldP spid="4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58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76027" y="-1305003"/>
            <a:ext cx="9230987" cy="123079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5797826"/>
            <a:ext cx="38983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effectLst>
                  <a:glow rad="101600">
                    <a:srgbClr val="FF6600">
                      <a:alpha val="75000"/>
                    </a:srgbClr>
                  </a:glow>
                </a:effectLst>
              </a:rPr>
              <a:t>Il faut toujours...</a:t>
            </a:r>
            <a:endParaRPr lang="fr-FR" sz="3600" dirty="0">
              <a:solidFill>
                <a:schemeClr val="bg1"/>
              </a:solidFill>
              <a:effectLst>
                <a:glow rad="101600">
                  <a:srgbClr val="FF66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1506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window dir="vert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"/>
                            </p:stCondLst>
                            <p:childTnLst>
                              <p:par>
                                <p:cTn id="17" presetID="37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3058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0365" y="0"/>
            <a:ext cx="6685131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853044" y="3423478"/>
            <a:ext cx="4373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FFFF"/>
                </a:solidFill>
                <a:effectLst>
                  <a:glow rad="127000">
                    <a:srgbClr val="FF0000">
                      <a:alpha val="90000"/>
                    </a:srgbClr>
                  </a:glow>
                </a:effectLst>
              </a:rPr>
              <a:t>goûter,</a:t>
            </a:r>
            <a:endParaRPr lang="fr-FR" sz="3600" dirty="0">
              <a:solidFill>
                <a:srgbClr val="FFFFFF"/>
              </a:solidFill>
              <a:effectLst>
                <a:glow rad="127000">
                  <a:srgbClr val="FF0000">
                    <a:alpha val="90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082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25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25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2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600"/>
                            </p:stCondLst>
                            <p:childTnLst>
                              <p:par>
                                <p:cTn id="20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8007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436476"/>
            <a:ext cx="9144000" cy="12192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051826" y="209826"/>
            <a:ext cx="2937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Et souvent...</a:t>
            </a:r>
            <a:endParaRPr lang="fr-FR" sz="4000" dirty="0">
              <a:solidFill>
                <a:srgbClr val="FF00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4878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6" presetClass="exit" presetSubtype="2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07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228522" y="1447799"/>
            <a:ext cx="1667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75000"/>
                    </a:srgbClr>
                  </a:glow>
                  <a:outerShdw dist="546100" dir="1740000" sx="200000" sy="200000" algn="tl" rotWithShape="0">
                    <a:srgbClr val="000000">
                      <a:alpha val="43000"/>
                    </a:srgbClr>
                  </a:outerShdw>
                </a:effectLst>
              </a:rPr>
              <a:t>Boire.</a:t>
            </a:r>
            <a:endParaRPr lang="fr-FR" sz="4000" dirty="0">
              <a:solidFill>
                <a:schemeClr val="bg1"/>
              </a:solidFill>
              <a:effectLst>
                <a:glow rad="101600">
                  <a:srgbClr val="FF0000">
                    <a:alpha val="75000"/>
                  </a:srgbClr>
                </a:glow>
                <a:outerShdw dist="546100" dir="1740000" sx="200000" sy="200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067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3000">
        <p14:glitter pattern="hexagon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37" presetClass="exit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4016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30783" y="1060174"/>
            <a:ext cx="50358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effectLst>
                  <a:glow rad="25400">
                    <a:srgbClr val="00FFFF">
                      <a:alpha val="75000"/>
                    </a:srgbClr>
                  </a:glow>
                </a:effectLst>
              </a:rPr>
              <a:t>Et aussi...</a:t>
            </a:r>
            <a:endParaRPr lang="fr-FR" sz="4400" dirty="0">
              <a:effectLst>
                <a:glow rad="25400">
                  <a:srgbClr val="00FFFF">
                    <a:alpha val="75000"/>
                  </a:srgbClr>
                </a:glo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599825" y="4803265"/>
            <a:ext cx="17608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sz="4400" dirty="0" smtClean="0">
                <a:solidFill>
                  <a:prstClr val="white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avoir...</a:t>
            </a:r>
            <a:endParaRPr lang="fr-FR" sz="4400" dirty="0">
              <a:solidFill>
                <a:prstClr val="white"/>
              </a:solidFill>
              <a:effectLst>
                <a:glow rad="101600">
                  <a:srgbClr val="FF00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43484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">
        <p14:ripple/>
      </p:transition>
    </mc:Choice>
    <mc:Fallback xmlns="">
      <p:transition xmlns:p14="http://schemas.microsoft.com/office/powerpoint/2010/main" spd="slow" advClick="0" advTm="1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4016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350001" y="3732695"/>
            <a:ext cx="70457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solidFill>
                  <a:srgbClr val="FFFF00"/>
                </a:solidFill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La frite !!!</a:t>
            </a:r>
            <a:endParaRPr lang="fr-FR" sz="4400" dirty="0">
              <a:solidFill>
                <a:srgbClr val="FFFF00"/>
              </a:solidFill>
              <a:effectLst>
                <a:glow rad="1016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2230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">
        <p14:ripple/>
      </p:transition>
    </mc:Choice>
    <mc:Fallback xmlns="">
      <p:transition xmlns:p14="http://schemas.microsoft.com/office/powerpoint/2010/main" spd="slow" advClick="0" advTm="1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950"/>
                            </p:stCondLst>
                            <p:childTnLst>
                              <p:par>
                                <p:cTn id="18" presetID="4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 tmFilter="0,0; .5, 0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60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07478" y="1153756"/>
            <a:ext cx="437321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660066"/>
                </a:solidFill>
                <a:effectLst>
                  <a:glow rad="101600">
                    <a:srgbClr val="FF6600">
                      <a:alpha val="75000"/>
                    </a:srgbClr>
                  </a:glow>
                </a:effectLst>
              </a:rPr>
              <a:t>A</a:t>
            </a:r>
            <a:r>
              <a:rPr lang="fr-FR" sz="3600" dirty="0" smtClean="0">
                <a:solidFill>
                  <a:srgbClr val="660066"/>
                </a:solidFill>
              </a:rPr>
              <a:t>vec </a:t>
            </a:r>
            <a:r>
              <a:rPr lang="fr-FR" sz="3600" dirty="0" smtClean="0">
                <a:solidFill>
                  <a:srgbClr val="FF0000"/>
                </a:solidFill>
              </a:rPr>
              <a:t>M</a:t>
            </a:r>
            <a:r>
              <a:rPr lang="fr-FR" sz="3600" dirty="0" smtClean="0">
                <a:solidFill>
                  <a:srgbClr val="660066"/>
                </a:solidFill>
              </a:rPr>
              <a:t>a</a:t>
            </a:r>
            <a:r>
              <a:rPr lang="fr-FR" sz="3600" dirty="0" smtClean="0">
                <a:solidFill>
                  <a:srgbClr val="FFFF00"/>
                </a:solidFill>
              </a:rPr>
              <a:t>m</a:t>
            </a:r>
            <a:r>
              <a:rPr lang="fr-FR" sz="3600" dirty="0" smtClean="0">
                <a:solidFill>
                  <a:srgbClr val="660066"/>
                </a:solidFill>
              </a:rPr>
              <a:t>a</a:t>
            </a:r>
            <a:r>
              <a:rPr lang="fr-FR" sz="3600" dirty="0" smtClean="0">
                <a:solidFill>
                  <a:srgbClr val="00FF00"/>
                </a:solidFill>
              </a:rPr>
              <a:t>n</a:t>
            </a:r>
            <a:r>
              <a:rPr lang="fr-FR" sz="3600" dirty="0" smtClean="0">
                <a:solidFill>
                  <a:srgbClr val="660066"/>
                </a:solidFill>
              </a:rPr>
              <a:t>...</a:t>
            </a:r>
            <a:endParaRPr lang="fr-FR" sz="3600" dirty="0">
              <a:solidFill>
                <a:srgbClr val="660066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920999" y="5797827"/>
            <a:ext cx="7719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(la question était : qui faire rire l’autre ?)</a:t>
            </a:r>
            <a:endParaRPr lang="fr-FR" sz="2800" dirty="0">
              <a:effectLst>
                <a:glow rad="1016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1496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">
        <p14:ripple/>
      </p:transition>
    </mc:Choice>
    <mc:Fallback xmlns="">
      <p:transition xmlns:p14="http://schemas.microsoft.com/office/powerpoint/2010/main" spd="slow" advClick="0" advTm="1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00"/>
                            </p:stCondLst>
                            <p:childTnLst>
                              <p:par>
                                <p:cTn id="19" presetID="37" presetClass="exit" presetSubtype="0" fill="hold" grpId="1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84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697603"/>
            <a:ext cx="9144000" cy="1061347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54174" y="6062870"/>
            <a:ext cx="5289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>
                <a:solidFill>
                  <a:srgbClr val="FF0000"/>
                </a:solidFill>
                <a:latin typeface="Chalkduster"/>
              </a:rPr>
              <a:t>Ça fonctionne ...</a:t>
            </a:r>
            <a:endParaRPr lang="fr-FR" sz="4000" b="1" dirty="0">
              <a:solidFill>
                <a:srgbClr val="FF0000"/>
              </a:solidFill>
              <a:latin typeface="Chalkduster"/>
            </a:endParaRPr>
          </a:p>
        </p:txBody>
      </p:sp>
    </p:spTree>
    <p:extLst>
      <p:ext uri="{BB962C8B-B14F-4D97-AF65-F5344CB8AC3E}">
        <p14:creationId xmlns:p14="http://schemas.microsoft.com/office/powerpoint/2010/main" val="20566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14:prism isContent="1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84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88430" y="1"/>
            <a:ext cx="933243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252869" y="5123622"/>
            <a:ext cx="44505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</a:rPr>
              <a:t>Très très </a:t>
            </a:r>
            <a:r>
              <a:rPr lang="fr-FR" sz="4000" dirty="0" smtClean="0">
                <a:solidFill>
                  <a:srgbClr val="CCFFCC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halkduster"/>
              </a:rPr>
              <a:t>bien.</a:t>
            </a:r>
            <a:endParaRPr lang="fr-FR" sz="4000" dirty="0">
              <a:solidFill>
                <a:srgbClr val="CCFFCC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  <a:latin typeface="Chalkduster"/>
            </a:endParaRPr>
          </a:p>
        </p:txBody>
      </p:sp>
    </p:spTree>
    <p:extLst>
      <p:ext uri="{BB962C8B-B14F-4D97-AF65-F5344CB8AC3E}">
        <p14:creationId xmlns:p14="http://schemas.microsoft.com/office/powerpoint/2010/main" val="346049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u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6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7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8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5856201" y="6152"/>
            <a:ext cx="864422" cy="2359714"/>
          </a:xfrm>
          <a:prstGeom prst="rect">
            <a:avLst/>
          </a:prstGeom>
          <a:pattFill prst="lgCheck">
            <a:fgClr>
              <a:schemeClr val="tx1"/>
            </a:fgClr>
            <a:bgClr>
              <a:schemeClr val="accent2"/>
            </a:bgClr>
          </a:patt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 descr="P1030744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8223" y="2365866"/>
            <a:ext cx="3845777" cy="380633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5218205"/>
            <a:ext cx="5298221" cy="162709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 descr="P1030744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6152"/>
            <a:ext cx="5856200" cy="5796137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" y="5902394"/>
            <a:ext cx="5298221" cy="830997"/>
          </a:xfrm>
          <a:prstGeom prst="rect">
            <a:avLst/>
          </a:prstGeom>
          <a:pattFill prst="trellis">
            <a:fgClr>
              <a:schemeClr val="tx1"/>
            </a:fgClr>
            <a:bgClr>
              <a:schemeClr val="accent5"/>
            </a:bgClr>
          </a:pattFill>
        </p:spPr>
        <p:txBody>
          <a:bodyPr wrap="square" rtlCol="0">
            <a:spAutoFit/>
          </a:bodyPr>
          <a:lstStyle/>
          <a:p>
            <a:pPr algn="ctr"/>
            <a:r>
              <a:rPr lang="fr-FR" sz="4800" dirty="0" smtClean="0">
                <a:solidFill>
                  <a:schemeClr val="bg1"/>
                </a:solidFill>
              </a:rPr>
              <a:t>J'ai mal à la tête !</a:t>
            </a:r>
            <a:endParaRPr lang="fr-FR" sz="4800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98221" y="6172199"/>
            <a:ext cx="3845779" cy="685801"/>
          </a:xfrm>
          <a:prstGeom prst="rect">
            <a:avLst/>
          </a:prstGeom>
          <a:solidFill>
            <a:schemeClr val="accent6">
              <a:lumMod val="75000"/>
            </a:schemeClr>
          </a:solidFill>
          <a:ln w="76200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dirty="0" smtClean="0">
                <a:effectLst>
                  <a:glow rad="63500">
                    <a:schemeClr val="bg1">
                      <a:alpha val="75000"/>
                    </a:schemeClr>
                  </a:glow>
                </a:effectLst>
              </a:rPr>
              <a:t>Aïe aïe... boudi...</a:t>
            </a:r>
            <a:r>
              <a:rPr lang="fr-FR" sz="2000" cap="all" dirty="0" err="1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ù</a:t>
            </a:r>
            <a:r>
              <a:rPr lang="fr-FR" sz="2000" cap="all" dirty="0" smtClean="0"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 !</a:t>
            </a:r>
            <a:endParaRPr lang="fr-FR" sz="2000" cap="all" dirty="0">
              <a:effectLst>
                <a:glow rad="101600">
                  <a:srgbClr val="FF0000">
                    <a:alpha val="75000"/>
                  </a:srgbClr>
                </a:glow>
              </a:effectLst>
            </a:endParaRPr>
          </a:p>
        </p:txBody>
      </p:sp>
      <p:pic>
        <p:nvPicPr>
          <p:cNvPr id="11" name="Image 10" descr="P1030744.JPG"/>
          <p:cNvPicPr>
            <a:picLocks noChangeAspect="1"/>
          </p:cNvPicPr>
          <p:nvPr/>
        </p:nvPicPr>
        <p:blipFill>
          <a:blip r:embed="rId5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20623" y="-32656"/>
            <a:ext cx="2423377" cy="2398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41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">
        <p14:ripple/>
      </p:transition>
    </mc:Choice>
    <mc:Fallback xmlns="">
      <p:transition xmlns:p14="http://schemas.microsoft.com/office/powerpoint/2010/main" spd="slow" advClick="0" advTm="1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41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1000" tmFilter="0,0; .5, 0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1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 tmFilter="0,0; .5, 0; 1, 1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747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79772"/>
            <a:ext cx="9232015" cy="1072269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733826" y="519043"/>
            <a:ext cx="60076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/>
              <a:t>En voiture...</a:t>
            </a:r>
            <a:endParaRPr lang="fr-FR" sz="4400" dirty="0"/>
          </a:p>
        </p:txBody>
      </p:sp>
    </p:spTree>
    <p:extLst>
      <p:ext uri="{BB962C8B-B14F-4D97-AF65-F5344CB8AC3E}">
        <p14:creationId xmlns:p14="http://schemas.microsoft.com/office/powerpoint/2010/main" val="43650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3000">
        <p14:glitter pattern="hexagon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5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75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51469" y="-686410"/>
            <a:ext cx="9395469" cy="935803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336261" y="1016000"/>
            <a:ext cx="41854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 smtClean="0"/>
              <a:t>Ne pas oublier </a:t>
            </a:r>
            <a:endParaRPr lang="fr-FR" sz="2800" dirty="0"/>
          </a:p>
        </p:txBody>
      </p:sp>
      <p:sp>
        <p:nvSpPr>
          <p:cNvPr id="4" name="ZoneTexte 3"/>
          <p:cNvSpPr txBox="1"/>
          <p:nvPr/>
        </p:nvSpPr>
        <p:spPr>
          <a:xfrm>
            <a:off x="684696" y="4185479"/>
            <a:ext cx="4185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</a:rPr>
              <a:t>La moto.</a:t>
            </a:r>
            <a:endParaRPr lang="fr-FR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48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d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45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67739" y="1899478"/>
            <a:ext cx="3169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Ça roule...</a:t>
            </a:r>
            <a:endParaRPr lang="fr-FR" sz="3600" dirty="0"/>
          </a:p>
        </p:txBody>
      </p:sp>
      <p:sp>
        <p:nvSpPr>
          <p:cNvPr id="4" name="ZoneTexte 3"/>
          <p:cNvSpPr txBox="1"/>
          <p:nvPr/>
        </p:nvSpPr>
        <p:spPr>
          <a:xfrm>
            <a:off x="5345043" y="3335130"/>
            <a:ext cx="31694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0000"/>
                </a:solidFill>
                <a:effectLst>
                  <a:glow rad="63500">
                    <a:schemeClr val="accent6">
                      <a:alpha val="75000"/>
                    </a:schemeClr>
                  </a:glow>
                </a:effectLst>
              </a:rPr>
              <a:t>À La Ramée.</a:t>
            </a:r>
            <a:endParaRPr lang="fr-FR" sz="3600" dirty="0">
              <a:solidFill>
                <a:srgbClr val="FF0000"/>
              </a:solidFill>
              <a:effectLst>
                <a:glow rad="63500">
                  <a:schemeClr val="accent6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1819078"/>
      </p:ext>
    </p:extLst>
  </p:cSld>
  <p:clrMapOvr>
    <a:masterClrMapping/>
  </p:clrMapOvr>
  <p:transition xmlns:p14="http://schemas.microsoft.com/office/powerpoint/2010/main" spd="slow" advClick="0" advTm="3000">
    <p:wheel spokes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7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75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16454" y="476289"/>
            <a:ext cx="36967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</a:rPr>
              <a:t>À St-</a:t>
            </a:r>
            <a:r>
              <a:rPr lang="fr-FR" sz="4000" dirty="0" err="1" smtClean="0">
                <a:solidFill>
                  <a:srgbClr val="FF0000"/>
                </a:solidFill>
              </a:rPr>
              <a:t>Vicens</a:t>
            </a:r>
            <a:r>
              <a:rPr lang="fr-FR" sz="4000" dirty="0" smtClean="0">
                <a:solidFill>
                  <a:srgbClr val="FF0000"/>
                </a:solidFill>
              </a:rPr>
              <a:t>.</a:t>
            </a:r>
            <a:endParaRPr lang="fr-FR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003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">
        <p14:ripple/>
      </p:transition>
    </mc:Choice>
    <mc:Fallback xmlns="">
      <p:transition xmlns:p14="http://schemas.microsoft.com/office/powerpoint/2010/main" spd="slow" advClick="0" advTm="1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1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500" tmFilter="0,0; .5, 0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77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73043" y="1004957"/>
            <a:ext cx="333513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rgbClr val="FFFF00"/>
                </a:solidFill>
                <a:latin typeface="Handwriting - Dakota"/>
              </a:rPr>
              <a:t>Il </a:t>
            </a:r>
            <a:r>
              <a:rPr lang="fr-FR" sz="3600" dirty="0" smtClean="0">
                <a:solidFill>
                  <a:srgbClr val="FFFF00"/>
                </a:solidFill>
                <a:effectLst>
                  <a:glow rad="101600">
                    <a:srgbClr val="00FF00">
                      <a:alpha val="75000"/>
                    </a:srgbClr>
                  </a:glow>
                </a:effectLst>
                <a:latin typeface="Handwriting - Dakota"/>
              </a:rPr>
              <a:t>fait</a:t>
            </a:r>
            <a:r>
              <a:rPr lang="fr-FR" sz="3600" dirty="0" smtClean="0">
                <a:solidFill>
                  <a:srgbClr val="FFFF00"/>
                </a:solidFill>
                <a:latin typeface="Handwriting - Dakota"/>
              </a:rPr>
              <a:t> </a:t>
            </a:r>
            <a:r>
              <a:rPr lang="fr-FR" sz="36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  <a:latin typeface="Handwriting - Dakota"/>
              </a:rPr>
              <a:t>beau</a:t>
            </a:r>
            <a:r>
              <a:rPr lang="fr-FR" sz="3600" dirty="0" smtClean="0">
                <a:solidFill>
                  <a:srgbClr val="FFFF00"/>
                </a:solidFill>
                <a:latin typeface="Handwriting - Dakota"/>
              </a:rPr>
              <a:t> !</a:t>
            </a:r>
            <a:endParaRPr lang="fr-FR" sz="3600" dirty="0">
              <a:solidFill>
                <a:srgbClr val="FFFF00"/>
              </a:solidFill>
              <a:latin typeface="Handwriting - Dakota"/>
            </a:endParaRPr>
          </a:p>
        </p:txBody>
      </p:sp>
    </p:spTree>
    <p:extLst>
      <p:ext uri="{BB962C8B-B14F-4D97-AF65-F5344CB8AC3E}">
        <p14:creationId xmlns:p14="http://schemas.microsoft.com/office/powerpoint/2010/main" val="3594179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Click="0" advTm="3000">
        <p14:honeycomb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0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3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77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628348" y="5643217"/>
            <a:ext cx="6129131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/>
              <a:t>Le modèle   là... C’est pour </a:t>
            </a:r>
            <a:r>
              <a:rPr lang="fr-FR" sz="3200" dirty="0" smtClean="0">
                <a:effectLst>
                  <a:glow rad="63500">
                    <a:srgbClr val="FF0000">
                      <a:alpha val="75000"/>
                    </a:srgbClr>
                  </a:glow>
                  <a:outerShdw dist="965200" dir="18660000" algn="tl" rotWithShape="0">
                    <a:srgbClr val="000000">
                      <a:alpha val="25000"/>
                    </a:srgbClr>
                  </a:outerShdw>
                </a:effectLst>
              </a:rPr>
              <a:t>bientôt !</a:t>
            </a:r>
            <a:r>
              <a:rPr lang="fr-FR" sz="3200" dirty="0" smtClean="0"/>
              <a:t> </a:t>
            </a:r>
            <a:endParaRPr lang="fr-FR" sz="3200" dirty="0"/>
          </a:p>
        </p:txBody>
      </p:sp>
      <p:sp>
        <p:nvSpPr>
          <p:cNvPr id="4" name="Rectangle 3"/>
          <p:cNvSpPr/>
          <p:nvPr/>
        </p:nvSpPr>
        <p:spPr>
          <a:xfrm>
            <a:off x="7882610" y="4856681"/>
            <a:ext cx="9987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effectLst>
                  <a:glow rad="63500">
                    <a:srgbClr val="FF0000">
                      <a:alpha val="75000"/>
                    </a:srgbClr>
                  </a:glow>
                  <a:outerShdw dist="965200" dir="18660000" algn="tl" rotWithShape="0">
                    <a:srgbClr val="000000">
                      <a:alpha val="25000"/>
                    </a:srgbClr>
                  </a:outerShdw>
                </a:effectLst>
              </a:rPr>
              <a:t>bientôt !</a:t>
            </a:r>
            <a:r>
              <a:rPr lang="fr-F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17682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ipple dir="ru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6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87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4300" y="-304800"/>
            <a:ext cx="9380434" cy="78105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84782" y="4621407"/>
            <a:ext cx="5643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  <a:effectLst>
                  <a:glow rad="76200">
                    <a:schemeClr val="tx1">
                      <a:alpha val="75000"/>
                    </a:schemeClr>
                  </a:glow>
                </a:effectLst>
              </a:rPr>
              <a:t>Avec ma copine </a:t>
            </a:r>
            <a:r>
              <a:rPr lang="fr-FR" sz="3600" dirty="0" smtClean="0">
                <a:solidFill>
                  <a:srgbClr val="00FFFF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</a:rPr>
              <a:t>Lili</a:t>
            </a:r>
            <a:r>
              <a:rPr lang="fr-FR" sz="3600" dirty="0" smtClean="0">
                <a:solidFill>
                  <a:schemeClr val="bg1"/>
                </a:solidFill>
              </a:rPr>
              <a:t>...</a:t>
            </a:r>
            <a:endParaRPr lang="fr-F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791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flip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87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68834" y="-783356"/>
            <a:ext cx="9212834" cy="7755656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6522" y="5797826"/>
            <a:ext cx="36222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101600">
                    <a:srgbClr val="FF0000">
                      <a:alpha val="75000"/>
                    </a:srgbClr>
                  </a:glow>
                  <a:outerShdw blurRad="50800" dist="1016000" dir="15420000" sx="148000" sy="148000" algn="tl" rotWithShape="0">
                    <a:srgbClr val="000000">
                      <a:alpha val="43000"/>
                    </a:srgbClr>
                  </a:outerShdw>
                </a:effectLst>
              </a:rPr>
              <a:t>Ça grimace. </a:t>
            </a:r>
            <a:endParaRPr lang="fr-FR" sz="4000" dirty="0">
              <a:effectLst>
                <a:glow rad="101600">
                  <a:srgbClr val="FF0000">
                    <a:alpha val="75000"/>
                  </a:srgbClr>
                </a:glow>
                <a:outerShdw blurRad="50800" dist="1016000" dir="15420000" sx="148000" sy="1480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82134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14:prism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SC0070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94087" y="5411304"/>
            <a:ext cx="45499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/>
              <a:t>Et souvent...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2941425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">
        <p14:ripple/>
      </p:transition>
    </mc:Choice>
    <mc:Fallback xmlns="">
      <p:transition xmlns:p14="http://schemas.microsoft.com/office/powerpoint/2010/main" spd="slow" advClick="0" advTm="1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92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038484"/>
            <a:ext cx="9144000" cy="1415388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8174" y="529535"/>
            <a:ext cx="50358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</a:rPr>
              <a:t>C’est...</a:t>
            </a:r>
            <a:endParaRPr lang="fr-FR" sz="40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797826" y="5775187"/>
            <a:ext cx="50358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err="1" smtClean="0">
                <a:solidFill>
                  <a:srgbClr val="FF0000"/>
                </a:solidFill>
              </a:rPr>
              <a:t>rigo</a:t>
            </a:r>
            <a:endParaRPr lang="fr-FR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683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3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6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26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7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61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166659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388086" y="5667465"/>
            <a:ext cx="35118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600" dirty="0" err="1" smtClean="0">
                <a:solidFill>
                  <a:srgbClr val="FF0000"/>
                </a:solidFill>
              </a:rPr>
              <a:t>lo</a:t>
            </a:r>
            <a:r>
              <a:rPr lang="fr-FR" sz="6600" dirty="0" smtClean="0">
                <a:solidFill>
                  <a:srgbClr val="FF0000"/>
                </a:solidFill>
              </a:rPr>
              <a:t>.</a:t>
            </a:r>
            <a:endParaRPr lang="fr-FR" sz="6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248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3000">
        <p14:switch dir="r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600"/>
                            </p:stCondLst>
                            <p:childTnLst>
                              <p:par>
                                <p:cTn id="20" presetID="30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66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51757"/>
            <a:ext cx="91440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76087" y="242957"/>
            <a:ext cx="5599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</a:rPr>
              <a:t>Dans la </a:t>
            </a:r>
            <a:r>
              <a:rPr lang="fr-FR" sz="3600" b="1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Marker Felt Thin"/>
              </a:rPr>
              <a:t>vie</a:t>
            </a:r>
            <a:r>
              <a:rPr lang="fr-FR" sz="3600" dirty="0" smtClean="0">
                <a:solidFill>
                  <a:schemeClr val="bg1"/>
                </a:solidFill>
              </a:rPr>
              <a:t>,</a:t>
            </a:r>
            <a:endParaRPr lang="fr-FR" sz="3600" dirty="0">
              <a:solidFill>
                <a:schemeClr val="bg1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051827" y="5488609"/>
            <a:ext cx="55990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dirty="0" smtClean="0">
                <a:solidFill>
                  <a:schemeClr val="bg1"/>
                </a:solidFill>
              </a:rPr>
              <a:t>tous les jours...</a:t>
            </a:r>
            <a:endParaRPr lang="fr-F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0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:dissolve/>
      </p:transition>
    </mc:Choice>
    <mc:Fallback xmlns="">
      <p:transition xmlns:p14="http://schemas.microsoft.com/office/powerpoint/2010/main" spd="slow" advClick="0" advTm="3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9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3077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3826" y="320261"/>
            <a:ext cx="39425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Il y a...</a:t>
            </a:r>
            <a:endParaRPr lang="fr-FR" sz="4800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136348" y="5588000"/>
            <a:ext cx="39425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chemeClr val="accent1"/>
                </a:solidFill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des attitudes...</a:t>
            </a:r>
            <a:endParaRPr lang="fr-FR" sz="4800" dirty="0">
              <a:solidFill>
                <a:schemeClr val="accent1"/>
              </a:solidFill>
              <a:effectLst>
                <a:glow rad="1016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033639"/>
      </p:ext>
    </p:extLst>
  </p:cSld>
  <p:clrMapOvr>
    <a:masterClrMapping/>
  </p:clrMapOvr>
  <p:transition xmlns:p14="http://schemas.microsoft.com/office/powerpoint/2010/main" spd="slow" advClick="0" advTm="3000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xit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2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83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63217" y="5488609"/>
            <a:ext cx="63279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effectLst>
                  <a:glow rad="101600">
                    <a:schemeClr val="accent6">
                      <a:alpha val="75000"/>
                    </a:schemeClr>
                  </a:glow>
                </a:effectLst>
              </a:rPr>
              <a:t>sportives</a:t>
            </a:r>
            <a:endParaRPr lang="fr-FR" sz="5400" dirty="0">
              <a:effectLst>
                <a:glow rad="101600">
                  <a:schemeClr val="accent6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8240547"/>
      </p:ext>
    </p:extLst>
  </p:cSld>
  <p:clrMapOvr>
    <a:masterClrMapping/>
  </p:clrMapOvr>
  <p:transition xmlns:p14="http://schemas.microsoft.com/office/powerpoint/2010/main" spd="slow" advClick="0" advTm="3000">
    <p:wip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6" presetClass="exit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2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13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1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95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489739" y="5024950"/>
            <a:ext cx="20540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75000"/>
                    </a:schemeClr>
                  </a:glow>
                </a:effectLst>
              </a:rPr>
              <a:t>et</a:t>
            </a:r>
            <a:endParaRPr lang="fr-FR" sz="6000" dirty="0">
              <a:solidFill>
                <a:srgbClr val="FF0000"/>
              </a:solidFill>
              <a:effectLst>
                <a:glow rad="1016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9102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0">
        <p14:doors dir="vert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xit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96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20700" y="-4025900"/>
            <a:ext cx="9664700" cy="1288626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0262" y="121478"/>
            <a:ext cx="32799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75000"/>
                    </a:srgbClr>
                  </a:glow>
                </a:effectLst>
                <a:latin typeface="Chalkduster"/>
              </a:rPr>
              <a:t>Boom !</a:t>
            </a:r>
            <a:endParaRPr lang="fr-FR" sz="6000" dirty="0">
              <a:solidFill>
                <a:schemeClr val="bg1"/>
              </a:solidFill>
              <a:effectLst>
                <a:glow rad="101600">
                  <a:srgbClr val="FF0000">
                    <a:alpha val="75000"/>
                  </a:srgbClr>
                </a:glow>
              </a:effectLst>
              <a:latin typeface="Chalkduster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5068957" y="5521739"/>
            <a:ext cx="4925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60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Calibri"/>
              </a:rPr>
              <a:t>Par terre</a:t>
            </a:r>
            <a:endParaRPr lang="fr-FR" sz="6000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60162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shred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9000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72435" y="563217"/>
            <a:ext cx="40529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00FF00"/>
                </a:solidFill>
                <a:effectLst>
                  <a:glow rad="101600">
                    <a:schemeClr val="bg1">
                      <a:alpha val="75000"/>
                    </a:schemeClr>
                  </a:glow>
                  <a:outerShdw blurRad="193675" dist="1219200" dir="2880000" sx="200000" sy="200000" algn="tl" rotWithShape="0">
                    <a:schemeClr val="bg1">
                      <a:alpha val="43000"/>
                    </a:schemeClr>
                  </a:outerShdw>
                </a:effectLst>
              </a:rPr>
              <a:t>Croco-Bain !</a:t>
            </a:r>
            <a:endParaRPr lang="fr-FR" sz="4000" dirty="0">
              <a:solidFill>
                <a:srgbClr val="00FF00"/>
              </a:solidFill>
              <a:effectLst>
                <a:glow rad="101600">
                  <a:schemeClr val="bg1">
                    <a:alpha val="75000"/>
                  </a:schemeClr>
                </a:glow>
                <a:outerShdw blurRad="193675" dist="1219200" dir="2880000" sx="200000" sy="200000" algn="tl" rotWithShape="0">
                  <a:schemeClr val="bg1">
                    <a:alpha val="43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311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0">
        <p14:ripple/>
      </p:transition>
    </mc:Choice>
    <mc:Fallback xmlns="">
      <p:transition xmlns:p14="http://schemas.microsoft.com/office/powerpoint/2010/main" spd="slow" advClick="0" advTm="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9001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55600" y="-3263900"/>
            <a:ext cx="9499600" cy="12192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540000" y="254000"/>
            <a:ext cx="542234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solidFill>
                  <a:schemeClr val="bg1"/>
                </a:solidFill>
                <a:effectLst>
                  <a:glow rad="50800">
                    <a:schemeClr val="tx1">
                      <a:alpha val="75000"/>
                    </a:schemeClr>
                  </a:glow>
                </a:effectLst>
              </a:rPr>
              <a:t>Puis dou</a:t>
            </a:r>
            <a:r>
              <a:rPr lang="fr-FR" sz="4400" dirty="0" smtClean="0">
                <a:solidFill>
                  <a:srgbClr val="FFFF00"/>
                </a:solidFill>
                <a:effectLst>
                  <a:glow rad="101600">
                    <a:srgbClr val="00FF00">
                      <a:alpha val="75000"/>
                    </a:srgbClr>
                  </a:glow>
                </a:effectLst>
              </a:rPr>
              <a:t>cha</a:t>
            </a:r>
            <a:r>
              <a:rPr lang="fr-FR" sz="4400" dirty="0" smtClean="0">
                <a:solidFill>
                  <a:schemeClr val="bg1"/>
                </a:solidFill>
              </a:rPr>
              <a:t>!..</a:t>
            </a:r>
            <a:endParaRPr lang="fr-FR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191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3000">
        <p:checker/>
      </p:transition>
    </mc:Choice>
    <mc:Fallback xmlns="">
      <p:transition xmlns:p14="http://schemas.microsoft.com/office/powerpoint/2010/main" spd="slow" advClick="0" advTm="3000">
        <p:checker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9001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74261" y="342348"/>
            <a:ext cx="32246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800" dirty="0" smtClean="0">
                <a:solidFill>
                  <a:schemeClr val="bg1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Arrosoir.</a:t>
            </a:r>
            <a:endParaRPr lang="fr-FR" sz="4800" dirty="0">
              <a:solidFill>
                <a:schemeClr val="bg1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3518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3000">
        <p14:warp dir="in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900"/>
                            </p:stCondLst>
                            <p:childTnLst>
                              <p:par>
                                <p:cTn id="19" presetID="37" presetClass="exit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P108009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85548" y="4139181"/>
            <a:ext cx="84707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effectLst>
                  <a:glow rad="76200">
                    <a:schemeClr val="bg1">
                      <a:alpha val="75000"/>
                    </a:schemeClr>
                  </a:glow>
                </a:effectLst>
              </a:rPr>
              <a:t>Enfin, soyons sérieux...</a:t>
            </a:r>
            <a:endParaRPr lang="fr-FR" sz="4000" dirty="0">
              <a:effectLst>
                <a:glow rad="762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4855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window dir="vert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9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99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867451"/>
            <a:ext cx="9144000" cy="12192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010921" y="5198118"/>
            <a:ext cx="73430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1104900" dir="1800000" algn="tl" rotWithShape="0">
                    <a:srgbClr val="000000">
                      <a:alpha val="24000"/>
                    </a:srgbClr>
                  </a:outerShdw>
                </a:effectLst>
                <a:latin typeface="Apple Chancery"/>
              </a:rPr>
              <a:t>Couche</a:t>
            </a:r>
            <a:r>
              <a:rPr lang="fr-F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1104900" dir="1800000" algn="tl" rotWithShape="0">
                    <a:srgbClr val="000000">
                      <a:alpha val="24000"/>
                    </a:srgbClr>
                  </a:outerShdw>
                </a:effectLst>
              </a:rPr>
              <a:t> </a:t>
            </a:r>
            <a:r>
              <a:rPr lang="fr-F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pour </a:t>
            </a:r>
            <a:r>
              <a:rPr lang="fr-F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CCFFCC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halkboard"/>
              </a:rPr>
              <a:t>la tête ?</a:t>
            </a:r>
            <a:r>
              <a:rPr lang="fr-F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...</a:t>
            </a:r>
            <a:endParaRPr lang="fr-FR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172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3000">
        <p14:glitter pattern="hexagon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mph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42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99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648898"/>
            <a:ext cx="9144000" cy="1099630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203739" y="5545481"/>
            <a:ext cx="7255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</a:rPr>
              <a:t>Je me suis </a:t>
            </a:r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chemeClr val="tx1">
                      <a:alpha val="75000"/>
                    </a:schemeClr>
                  </a:glow>
                </a:effectLst>
                <a:latin typeface="Gill Sans Ultra Bold"/>
              </a:rPr>
              <a:t>trompé.</a:t>
            </a:r>
            <a:endParaRPr lang="fr-FR" sz="4000" dirty="0">
              <a:solidFill>
                <a:srgbClr val="FF0000"/>
              </a:solidFill>
              <a:effectLst>
                <a:glow rad="101600">
                  <a:schemeClr val="tx1">
                    <a:alpha val="75000"/>
                  </a:schemeClr>
                </a:glow>
              </a:effectLst>
              <a:latin typeface="Gill Sans Ultra Bold"/>
            </a:endParaRPr>
          </a:p>
        </p:txBody>
      </p:sp>
    </p:spTree>
    <p:extLst>
      <p:ext uri="{BB962C8B-B14F-4D97-AF65-F5344CB8AC3E}">
        <p14:creationId xmlns:p14="http://schemas.microsoft.com/office/powerpoint/2010/main" val="150421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u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"/>
                            </p:stCondLst>
                            <p:childTnLst>
                              <p:par>
                                <p:cTn id="13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200"/>
                            </p:stCondLst>
                            <p:childTnLst>
                              <p:par>
                                <p:cTn id="16" presetID="31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08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48522" y="5709479"/>
            <a:ext cx="7487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 smtClean="0">
                <a:solidFill>
                  <a:schemeClr val="tx2"/>
                </a:solidFill>
                <a:effectLst>
                  <a:glow rad="50800">
                    <a:schemeClr val="bg1">
                      <a:alpha val="75000"/>
                    </a:schemeClr>
                  </a:glow>
                </a:effectLst>
              </a:rPr>
              <a:t>Dents nettes.</a:t>
            </a:r>
            <a:endParaRPr lang="fr-FR" sz="4000" dirty="0">
              <a:solidFill>
                <a:schemeClr val="tx2"/>
              </a:solidFill>
              <a:effectLst>
                <a:glow rad="50800">
                  <a:schemeClr val="bg1">
                    <a:alpha val="7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6797245"/>
      </p:ext>
    </p:extLst>
  </p:cSld>
  <p:clrMapOvr>
    <a:masterClrMapping/>
  </p:clrMapOvr>
  <p:transition xmlns:p14="http://schemas.microsoft.com/office/powerpoint/2010/main" spd="slow" advClick="0" advTm="3000">
    <p:cover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6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50"/>
                            </p:stCondLst>
                            <p:childTnLst>
                              <p:par>
                                <p:cTn id="18" presetID="56" presetClass="exit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from="(ppt_w)" to="(-ppt_w*2)" calcmode="lin" valueType="num">
                                      <p:cBhvr rctx="PPT">
                                        <p:cTn id="19" dur="5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ppt_w*0.50)" calcmode="lin" valueType="num">
                                      <p:cBhvr>
                                        <p:cTn id="20" dur="500" decel="50000" autoRev="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ppt_y)" to="(1+ppt_h/2)" calcmode="lin" valueType="num">
                                      <p:cBhvr>
                                        <p:cTn id="21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8011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954696" y="739913"/>
            <a:ext cx="3887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  <a:effectLst>
                  <a:glow rad="101600">
                    <a:srgbClr val="00FFFF">
                      <a:alpha val="75000"/>
                    </a:srgbClr>
                  </a:glow>
                </a:effectLst>
                <a:latin typeface="Helvetica Light Oblique"/>
              </a:rPr>
              <a:t>Enfin</a:t>
            </a:r>
            <a:endParaRPr lang="fr-FR" sz="4000" dirty="0">
              <a:solidFill>
                <a:schemeClr val="bg1"/>
              </a:solidFill>
              <a:effectLst>
                <a:glow rad="101600">
                  <a:srgbClr val="00FFFF">
                    <a:alpha val="75000"/>
                  </a:srgbClr>
                </a:glow>
              </a:effectLst>
              <a:latin typeface="Helvetica Light Oblique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578087" y="4594087"/>
            <a:ext cx="3887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solidFill>
                  <a:srgbClr val="FF0000"/>
                </a:solidFill>
                <a:latin typeface="Marker Felt"/>
                <a:cs typeface="Marker Felt"/>
              </a:rPr>
              <a:t>Le lit.</a:t>
            </a:r>
            <a:endParaRPr lang="fr-FR" sz="5400" dirty="0">
              <a:solidFill>
                <a:srgbClr val="FF0000"/>
              </a:solidFill>
              <a:latin typeface="Marker Felt"/>
              <a:cs typeface="Marker Felt"/>
            </a:endParaRPr>
          </a:p>
        </p:txBody>
      </p:sp>
    </p:spTree>
    <p:extLst>
      <p:ext uri="{BB962C8B-B14F-4D97-AF65-F5344CB8AC3E}">
        <p14:creationId xmlns:p14="http://schemas.microsoft.com/office/powerpoint/2010/main" val="3323793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3000">
        <p:dissolve/>
      </p:transition>
    </mc:Choice>
    <mc:Fallback xmlns="">
      <p:transition xmlns:p14="http://schemas.microsoft.com/office/powerpoint/2010/main" spd="slow" advClick="0" advTm="3000">
        <p:dissolv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8" presetClass="emph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  <p:bldP spid="4" grpId="2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98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062700"/>
            <a:ext cx="9144000" cy="1360527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7565" y="441739"/>
            <a:ext cx="6769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chemeClr val="bg1"/>
                </a:solidFill>
              </a:rPr>
              <a:t>C’était </a:t>
            </a:r>
            <a:r>
              <a:rPr lang="fr-FR" sz="4000" dirty="0" smtClean="0">
                <a:solidFill>
                  <a:schemeClr val="bg1"/>
                </a:solidFill>
                <a:effectLst>
                  <a:glow rad="101600">
                    <a:srgbClr val="FF6600">
                      <a:alpha val="75000"/>
                    </a:srgbClr>
                  </a:glow>
                </a:effectLst>
                <a:latin typeface="Gill Sans Ultra Bold"/>
              </a:rPr>
              <a:t>rigolo</a:t>
            </a:r>
            <a:endParaRPr lang="fr-FR" sz="4000" dirty="0">
              <a:solidFill>
                <a:schemeClr val="bg1"/>
              </a:solidFill>
              <a:effectLst>
                <a:glow rad="101600">
                  <a:srgbClr val="FF6600">
                    <a:alpha val="75000"/>
                  </a:srgbClr>
                </a:glow>
              </a:effectLst>
              <a:latin typeface="Gill Sans Ultra Bold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740581" y="5974521"/>
            <a:ext cx="67696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75000"/>
                    </a:srgbClr>
                  </a:glow>
                </a:effectLst>
              </a:rPr>
              <a:t>Hein ?</a:t>
            </a:r>
            <a:endParaRPr lang="fr-FR" sz="4000" dirty="0">
              <a:solidFill>
                <a:srgbClr val="FF0000"/>
              </a:solidFill>
              <a:effectLst>
                <a:glow rad="101600">
                  <a:srgbClr val="FFFF00">
                    <a:alpha val="75000"/>
                  </a:srgb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4168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3000">
        <p:blinds dir="vert"/>
      </p:transition>
    </mc:Choice>
    <mc:Fallback xmlns="">
      <p:transition xmlns:p14="http://schemas.microsoft.com/office/powerpoint/2010/main" spd="slow" advClick="0" advTm="3000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3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1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4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1070966-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4435" y="276087"/>
            <a:ext cx="812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effectLst>
                  <a:glow rad="50800">
                    <a:srgbClr val="FF0000">
                      <a:alpha val="75000"/>
                    </a:srgbClr>
                  </a:glow>
                </a:effectLst>
              </a:rPr>
              <a:t>Vive les copains du soir !</a:t>
            </a:r>
            <a:endParaRPr lang="fr-FR" sz="5400" dirty="0">
              <a:effectLst>
                <a:glow rad="50800">
                  <a:srgbClr val="FF0000">
                    <a:alpha val="75000"/>
                  </a:srgbClr>
                </a:glo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64435" y="5382730"/>
            <a:ext cx="8128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0" dirty="0" smtClean="0">
                <a:solidFill>
                  <a:schemeClr val="bg1"/>
                </a:solidFill>
                <a:effectLst>
                  <a:glow rad="266700">
                    <a:srgbClr val="0000FF">
                      <a:alpha val="75000"/>
                    </a:srgbClr>
                  </a:glow>
                </a:effectLst>
                <a:latin typeface="Marker Felt"/>
                <a:cs typeface="Marker Felt"/>
              </a:rPr>
              <a:t>Ô</a:t>
            </a:r>
            <a:endParaRPr lang="fr-FR" sz="8000" dirty="0">
              <a:solidFill>
                <a:schemeClr val="bg1"/>
              </a:solidFill>
              <a:effectLst>
                <a:glow rad="266700">
                  <a:srgbClr val="0000FF">
                    <a:alpha val="75000"/>
                  </a:srgbClr>
                </a:glow>
              </a:effectLst>
              <a:latin typeface="Marker Felt"/>
              <a:cs typeface="Marker Felt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532783" y="5763596"/>
            <a:ext cx="812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solidFill>
                  <a:schemeClr val="bg1"/>
                </a:solidFill>
                <a:effectLst>
                  <a:glow rad="266700">
                    <a:srgbClr val="0000FF">
                      <a:alpha val="75000"/>
                    </a:srgbClr>
                  </a:glow>
                </a:effectLst>
                <a:latin typeface="Marker Felt"/>
                <a:cs typeface="Marker Felt"/>
              </a:rPr>
              <a:t>Revoir !</a:t>
            </a:r>
            <a:endParaRPr lang="fr-FR" sz="5400" dirty="0">
              <a:solidFill>
                <a:schemeClr val="bg1"/>
              </a:solidFill>
              <a:effectLst>
                <a:glow rad="266700">
                  <a:srgbClr val="0000FF">
                    <a:alpha val="75000"/>
                  </a:srgbClr>
                </a:glow>
              </a:effectLst>
              <a:latin typeface="Marker Felt"/>
              <a:cs typeface="Marker Felt"/>
            </a:endParaRPr>
          </a:p>
        </p:txBody>
      </p:sp>
    </p:spTree>
    <p:extLst>
      <p:ext uri="{BB962C8B-B14F-4D97-AF65-F5344CB8AC3E}">
        <p14:creationId xmlns:p14="http://schemas.microsoft.com/office/powerpoint/2010/main" val="298943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">
        <p14:vortex dir="d"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dissements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</p:bldLst>
  </p:timing>
</p:sld>
</file>

<file path=ppt/theme/theme1.xml><?xml version="1.0" encoding="utf-8"?>
<a:theme xmlns:a="http://schemas.openxmlformats.org/drawingml/2006/main" name="Noir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 Noir .thmx</Template>
  <TotalTime>667</TotalTime>
  <Words>271</Words>
  <Application>Microsoft Macintosh PowerPoint</Application>
  <PresentationFormat>Présentation à l'écran (4:3)</PresentationFormat>
  <Paragraphs>68</Paragraphs>
  <Slides>48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49" baseType="lpstr">
      <vt:lpstr>Noir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Patrick ARNOLD</dc:creator>
  <cp:lastModifiedBy>Patrick ARNOLD</cp:lastModifiedBy>
  <cp:revision>62</cp:revision>
  <dcterms:created xsi:type="dcterms:W3CDTF">2012-07-05T09:53:33Z</dcterms:created>
  <dcterms:modified xsi:type="dcterms:W3CDTF">2012-07-26T10:24:34Z</dcterms:modified>
</cp:coreProperties>
</file>