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media/audio1.bin" ContentType="audio/unknown"/>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0" r:id="rId2"/>
    <p:sldId id="256" r:id="rId3"/>
    <p:sldId id="273" r:id="rId4"/>
    <p:sldId id="274" r:id="rId5"/>
    <p:sldId id="279" r:id="rId6"/>
    <p:sldId id="276" r:id="rId7"/>
    <p:sldId id="277" r:id="rId8"/>
    <p:sldId id="278" r:id="rId9"/>
    <p:sldId id="271" r:id="rId10"/>
    <p:sldId id="258" r:id="rId11"/>
    <p:sldId id="269" r:id="rId12"/>
    <p:sldId id="263" r:id="rId13"/>
    <p:sldId id="261" r:id="rId14"/>
    <p:sldId id="280" r:id="rId15"/>
    <p:sldId id="281" r:id="rId16"/>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modifyVerifier cryptProviderType="rsaFull" cryptAlgorithmClass="hash" cryptAlgorithmType="typeAny" cryptAlgorithmSid="4" spinCount="100000" saltData="r3g4I1V2acRzHeFY0VPFvg==" hashData="tHAXTGM6UtP5QTOGqX0UZdiv7h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FF00"/>
    <a:srgbClr val="39471D"/>
    <a:srgbClr val="000066"/>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6" d="100"/>
          <a:sy n="116" d="100"/>
        </p:scale>
        <p:origin x="-128" y="-1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E39B92-1402-A540-8E84-1F8AF18AD216}" type="datetimeFigureOut">
              <a:rPr lang="fr-FR" smtClean="0"/>
              <a:t>24/06/12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51F991-370A-1542-B5C6-DF47BDB2EEF5}" type="slidenum">
              <a:rPr lang="fr-FR" smtClean="0"/>
              <a:t>‹#›</a:t>
            </a:fld>
            <a:endParaRPr lang="fr-FR"/>
          </a:p>
        </p:txBody>
      </p:sp>
    </p:spTree>
    <p:extLst>
      <p:ext uri="{BB962C8B-B14F-4D97-AF65-F5344CB8AC3E}">
        <p14:creationId xmlns:p14="http://schemas.microsoft.com/office/powerpoint/2010/main" val="151087864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C5B89B15-422F-874B-A040-8CE6C018BFDE}" type="slidenum">
              <a:rPr lang="fr-FR"/>
              <a:pPr/>
              <a:t>15</a:t>
            </a:fld>
            <a:endParaRPr lang="fr-FR"/>
          </a:p>
        </p:txBody>
      </p:sp>
      <p:sp>
        <p:nvSpPr>
          <p:cNvPr id="78850" name="Espace réservé de l'image des diapositives 1"/>
          <p:cNvSpPr>
            <a:spLocks noGrp="1" noRot="1" noChangeAspect="1" noTextEdit="1"/>
          </p:cNvSpPr>
          <p:nvPr>
            <p:ph type="sldImg"/>
          </p:nvPr>
        </p:nvSpPr>
        <p:spPr>
          <a:ln/>
          <a:extLst>
            <a:ext uri="{909E8E84-426E-40dd-AFC4-6F175D3DCCD1}">
              <a14:hiddenFill xmlns:a14="http://schemas.microsoft.com/office/drawing/2010/main">
                <a:noFill/>
              </a14:hiddenFill>
            </a:ext>
            <a:ext uri="{FAA26D3D-D897-4be2-8F04-BA451C77F1D7}">
              <ma14:placeholderFlag xmlns:ma14="http://schemas.microsoft.com/office/mac/drawingml/2011/main" val="1"/>
            </a:ext>
          </a:extLst>
        </p:spPr>
      </p:sp>
      <p:sp>
        <p:nvSpPr>
          <p:cNvPr id="78851" name="Espace réservé des commentaires 2"/>
          <p:cNvSpPr>
            <a:spLocks noGrp="1"/>
          </p:cNvSpPr>
          <p:nvPr>
            <p:ph type="body" idx="1"/>
          </p:nvPr>
        </p:nvSpPr>
        <p:spPr/>
        <p:txBody>
          <a:bodyPr/>
          <a:lstStyle/>
          <a:p>
            <a:pPr>
              <a:spcBef>
                <a:spcPct val="0"/>
              </a:spcBef>
            </a:pPr>
            <a:endParaRPr lang="fr-FR"/>
          </a:p>
        </p:txBody>
      </p:sp>
      <p:sp>
        <p:nvSpPr>
          <p:cNvPr id="78852" name="Espace réservé du numéro de diapositive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r"/>
            <a:fld id="{FD69C519-033D-444A-B17C-ACEB2F7638A1}" type="slidenum">
              <a:rPr lang="fr-FR" sz="1200">
                <a:latin typeface="Calibri" charset="0"/>
              </a:rPr>
              <a:pPr algn="r"/>
              <a:t>15</a:t>
            </a:fld>
            <a:endParaRPr lang="fr-FR" sz="1200">
              <a:latin typeface="Calibri"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768507D8-B503-204A-BD8F-84F21A976D80}" type="datetimeFigureOut">
              <a:rPr lang="fr-FR"/>
              <a:pPr>
                <a:defRPr/>
              </a:pPr>
              <a:t>24/06/12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187914E-9155-8248-8A2A-9CA0E1404BEC}" type="slidenum">
              <a:rPr lang="fr-FR"/>
              <a:pPr>
                <a:defRPr/>
              </a:pPr>
              <a:t>‹#›</a:t>
            </a:fld>
            <a:endParaRPr lang="fr-FR"/>
          </a:p>
        </p:txBody>
      </p:sp>
    </p:spTree>
    <p:extLst>
      <p:ext uri="{BB962C8B-B14F-4D97-AF65-F5344CB8AC3E}">
        <p14:creationId xmlns:p14="http://schemas.microsoft.com/office/powerpoint/2010/main" val="25623601"/>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F095502-63D2-EC4D-A9C9-FBA5CE2D0F66}" type="datetimeFigureOut">
              <a:rPr lang="fr-FR"/>
              <a:pPr>
                <a:defRPr/>
              </a:pPr>
              <a:t>24/06/12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31B5EF9-F3E8-F340-B5AF-2CB66F5BAC1C}" type="slidenum">
              <a:rPr lang="fr-FR"/>
              <a:pPr>
                <a:defRPr/>
              </a:pPr>
              <a:t>‹#›</a:t>
            </a:fld>
            <a:endParaRPr lang="fr-FR"/>
          </a:p>
        </p:txBody>
      </p:sp>
    </p:spTree>
    <p:extLst>
      <p:ext uri="{BB962C8B-B14F-4D97-AF65-F5344CB8AC3E}">
        <p14:creationId xmlns:p14="http://schemas.microsoft.com/office/powerpoint/2010/main" val="1017636130"/>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3823A62-F72F-6945-8121-B3773940BCEF}" type="datetimeFigureOut">
              <a:rPr lang="fr-FR"/>
              <a:pPr>
                <a:defRPr/>
              </a:pPr>
              <a:t>24/06/12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A878073D-72F0-C94F-B8D4-B10C1F6E7D35}" type="slidenum">
              <a:rPr lang="fr-FR"/>
              <a:pPr>
                <a:defRPr/>
              </a:pPr>
              <a:t>‹#›</a:t>
            </a:fld>
            <a:endParaRPr lang="fr-FR"/>
          </a:p>
        </p:txBody>
      </p:sp>
    </p:spTree>
    <p:extLst>
      <p:ext uri="{BB962C8B-B14F-4D97-AF65-F5344CB8AC3E}">
        <p14:creationId xmlns:p14="http://schemas.microsoft.com/office/powerpoint/2010/main" val="815847735"/>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BA103EA2-46EB-0347-A6FA-7C11A6AA1D5B}" type="datetimeFigureOut">
              <a:rPr lang="fr-FR"/>
              <a:pPr>
                <a:defRPr/>
              </a:pPr>
              <a:t>24/06/12</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92E6F372-AEB2-9343-A6A5-B3177C939064}" type="slidenum">
              <a:rPr lang="fr-FR"/>
              <a:pPr>
                <a:defRPr/>
              </a:pPr>
              <a:t>‹#›</a:t>
            </a:fld>
            <a:endParaRPr lang="fr-FR"/>
          </a:p>
        </p:txBody>
      </p:sp>
    </p:spTree>
    <p:extLst>
      <p:ext uri="{BB962C8B-B14F-4D97-AF65-F5344CB8AC3E}">
        <p14:creationId xmlns:p14="http://schemas.microsoft.com/office/powerpoint/2010/main" val="786752141"/>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A335CADE-BDDC-6744-8422-D564FD4E5949}" type="datetimeFigureOut">
              <a:rPr lang="fr-FR"/>
              <a:pPr>
                <a:defRPr/>
              </a:pPr>
              <a:t>24/06/12</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67AEC268-41F6-E946-9E76-1DBDAAD67842}" type="slidenum">
              <a:rPr lang="fr-FR"/>
              <a:pPr>
                <a:defRPr/>
              </a:pPr>
              <a:t>‹#›</a:t>
            </a:fld>
            <a:endParaRPr lang="fr-FR"/>
          </a:p>
        </p:txBody>
      </p:sp>
    </p:spTree>
    <p:extLst>
      <p:ext uri="{BB962C8B-B14F-4D97-AF65-F5344CB8AC3E}">
        <p14:creationId xmlns:p14="http://schemas.microsoft.com/office/powerpoint/2010/main" val="836557036"/>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6B419256-8135-1A41-882B-4887ECDD0E78}" type="datetimeFigureOut">
              <a:rPr lang="fr-FR"/>
              <a:pPr>
                <a:defRPr/>
              </a:pPr>
              <a:t>24/06/12</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00B867CC-B6DF-DD49-B3D8-6DE94DF77CDC}" type="slidenum">
              <a:rPr lang="fr-FR"/>
              <a:pPr>
                <a:defRPr/>
              </a:pPr>
              <a:t>‹#›</a:t>
            </a:fld>
            <a:endParaRPr lang="fr-FR"/>
          </a:p>
        </p:txBody>
      </p:sp>
    </p:spTree>
    <p:extLst>
      <p:ext uri="{BB962C8B-B14F-4D97-AF65-F5344CB8AC3E}">
        <p14:creationId xmlns:p14="http://schemas.microsoft.com/office/powerpoint/2010/main" val="3441328729"/>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7A0EA898-8A77-F646-9EDC-E84E36A9B3A8}" type="datetimeFigureOut">
              <a:rPr lang="fr-FR"/>
              <a:pPr>
                <a:defRPr/>
              </a:pPr>
              <a:t>24/06/12</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81B0F049-98DE-E84B-8B88-24AFA468A73F}" type="slidenum">
              <a:rPr lang="fr-FR"/>
              <a:pPr>
                <a:defRPr/>
              </a:pPr>
              <a:t>‹#›</a:t>
            </a:fld>
            <a:endParaRPr lang="fr-FR"/>
          </a:p>
        </p:txBody>
      </p:sp>
    </p:spTree>
    <p:extLst>
      <p:ext uri="{BB962C8B-B14F-4D97-AF65-F5344CB8AC3E}">
        <p14:creationId xmlns:p14="http://schemas.microsoft.com/office/powerpoint/2010/main" val="2979504870"/>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770FE251-C654-194A-8E74-D7A97D790ADC}" type="datetimeFigureOut">
              <a:rPr lang="fr-FR"/>
              <a:pPr>
                <a:defRPr/>
              </a:pPr>
              <a:t>24/06/12</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C2AAB8C-204A-3B4F-96AC-62CF6BB23FF9}" type="slidenum">
              <a:rPr lang="fr-FR"/>
              <a:pPr>
                <a:defRPr/>
              </a:pPr>
              <a:t>‹#›</a:t>
            </a:fld>
            <a:endParaRPr lang="fr-FR"/>
          </a:p>
        </p:txBody>
      </p:sp>
    </p:spTree>
    <p:extLst>
      <p:ext uri="{BB962C8B-B14F-4D97-AF65-F5344CB8AC3E}">
        <p14:creationId xmlns:p14="http://schemas.microsoft.com/office/powerpoint/2010/main" val="1648548249"/>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B479C347-E137-D147-857D-58AE2DEB5B7B}" type="datetimeFigureOut">
              <a:rPr lang="fr-FR"/>
              <a:pPr>
                <a:defRPr/>
              </a:pPr>
              <a:t>24/06/12</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C68EAAE-C863-A241-A7BE-FA4C19C44F43}" type="slidenum">
              <a:rPr lang="fr-FR"/>
              <a:pPr>
                <a:defRPr/>
              </a:pPr>
              <a:t>‹#›</a:t>
            </a:fld>
            <a:endParaRPr lang="fr-FR"/>
          </a:p>
        </p:txBody>
      </p:sp>
    </p:spTree>
    <p:extLst>
      <p:ext uri="{BB962C8B-B14F-4D97-AF65-F5344CB8AC3E}">
        <p14:creationId xmlns:p14="http://schemas.microsoft.com/office/powerpoint/2010/main" val="83379403"/>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2B54FB9B-B7DF-9A4C-98DF-A98EB38E3D5A}" type="datetimeFigureOut">
              <a:rPr lang="fr-FR"/>
              <a:pPr>
                <a:defRPr/>
              </a:pPr>
              <a:t>24/06/12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74A2351-44C1-1246-AE01-F1BF6E6A7584}" type="slidenum">
              <a:rPr lang="fr-FR"/>
              <a:pPr>
                <a:defRPr/>
              </a:pPr>
              <a:t>‹#›</a:t>
            </a:fld>
            <a:endParaRPr lang="fr-FR"/>
          </a:p>
        </p:txBody>
      </p:sp>
    </p:spTree>
    <p:extLst>
      <p:ext uri="{BB962C8B-B14F-4D97-AF65-F5344CB8AC3E}">
        <p14:creationId xmlns:p14="http://schemas.microsoft.com/office/powerpoint/2010/main" val="3710967631"/>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45337911-2EAB-8E44-A23E-D464A0E7C04B}" type="datetimeFigureOut">
              <a:rPr lang="fr-FR"/>
              <a:pPr>
                <a:defRPr/>
              </a:pPr>
              <a:t>24/06/12</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80E48C6C-A5D0-0A47-8298-DCCA621F1C09}" type="slidenum">
              <a:rPr lang="fr-FR"/>
              <a:pPr>
                <a:defRPr/>
              </a:pPr>
              <a:t>‹#›</a:t>
            </a:fld>
            <a:endParaRPr lang="fr-FR"/>
          </a:p>
        </p:txBody>
      </p:sp>
    </p:spTree>
    <p:extLst>
      <p:ext uri="{BB962C8B-B14F-4D97-AF65-F5344CB8AC3E}">
        <p14:creationId xmlns:p14="http://schemas.microsoft.com/office/powerpoint/2010/main" val="2065611867"/>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fr-FR"/>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charset="0"/>
                <a:cs typeface="Arial" charset="0"/>
              </a:defRPr>
            </a:lvl1pPr>
          </a:lstStyle>
          <a:p>
            <a:pPr>
              <a:defRPr/>
            </a:pPr>
            <a:fld id="{0D83B3EF-F0CF-F147-9558-9E3B6DB03BF1}" type="datetimeFigureOut">
              <a:rPr lang="fr-FR"/>
              <a:pPr>
                <a:defRPr/>
              </a:pPr>
              <a:t>24/06/12</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charset="0"/>
                <a:cs typeface="Arial" charset="0"/>
              </a:defRPr>
            </a:lvl1pPr>
          </a:lstStyle>
          <a:p>
            <a:pPr>
              <a:defRPr/>
            </a:pPr>
            <a:fld id="{3F592FE8-5C30-1045-9BE9-9C0E4DDC959A}" type="slidenum">
              <a:rPr lang="fr-FR"/>
              <a:pPr>
                <a:defRPr/>
              </a:pPr>
              <a:t>‹#›</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xStyles>
    <p:titleStyle>
      <a:lvl1pPr algn="ctr"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ＭＳ Ｐゴシック" charset="0"/>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audio" Target="../media/audio1.bin"/><Relationship Id="rId1" Type="http://schemas.openxmlformats.org/officeDocument/2006/relationships/slideLayout" Target="../slideLayouts/slideLayout7.xml"/><Relationship Id="rId2" Type="http://schemas.openxmlformats.org/officeDocument/2006/relationships/audio" Target="../media/audio1.bin"/></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skyrock.com/r?url=http://www.onesttousdesartistes.tv/histoire-art/amour-art" TargetMode="External"/><Relationship Id="rId3"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5"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jpeg"/><Relationship Id="rId5" Type="http://schemas.openxmlformats.org/officeDocument/2006/relationships/image" Target="../media/image20.jpeg"/><Relationship Id="rId6" Type="http://schemas.openxmlformats.org/officeDocument/2006/relationships/image" Target="../media/image21.jpeg"/><Relationship Id="rId7" Type="http://schemas.openxmlformats.org/officeDocument/2006/relationships/image" Target="../media/image22.jpeg"/><Relationship Id="rId1" Type="http://schemas.openxmlformats.org/officeDocument/2006/relationships/slideLayout" Target="../slideLayouts/slideLayout7.xml"/><Relationship Id="rId2"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4"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4" Type="http://schemas.openxmlformats.org/officeDocument/2006/relationships/image" Target="../media/image27.jpeg"/><Relationship Id="rId5"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g"/><Relationship Id="rId4"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28.jp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4"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33.png"/><Relationship Id="rId5" Type="http://schemas.openxmlformats.org/officeDocument/2006/relationships/image" Target="../media/image34.png"/><Relationship Id="rId1" Type="http://schemas.openxmlformats.org/officeDocument/2006/relationships/slideLayout" Target="../slideLayouts/slideLayout7.xml"/><Relationship Id="rId2"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4" Type="http://schemas.openxmlformats.org/officeDocument/2006/relationships/image" Target="../media/image36.gif"/><Relationship Id="rId5" Type="http://schemas.openxmlformats.org/officeDocument/2006/relationships/hyperlink" Target="http://ppsmania.net/" TargetMode="External"/><Relationship Id="rId6" Type="http://schemas.openxmlformats.org/officeDocument/2006/relationships/image" Target="../media/image37.jpeg"/><Relationship Id="rId7" Type="http://schemas.openxmlformats.org/officeDocument/2006/relationships/image" Target="../media/image38.jpeg"/><Relationship Id="rId8" Type="http://schemas.openxmlformats.org/officeDocument/2006/relationships/hyperlink" Target="http://ppsmania.fr/" TargetMode="External"/><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AutoShape 4" descr="https://www.audiosparx.com/sa/zdbpath/composerpix/1927.jpg"/>
          <p:cNvSpPr>
            <a:spLocks noChangeAspect="1" noChangeArrowheads="1"/>
          </p:cNvSpPr>
          <p:nvPr/>
        </p:nvSpPr>
        <p:spPr bwMode="auto">
          <a:xfrm>
            <a:off x="6350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latin typeface="Calibri" charset="0"/>
            </a:endParaRPr>
          </a:p>
        </p:txBody>
      </p:sp>
      <p:pic>
        <p:nvPicPr>
          <p:cNvPr id="13314" name="Image 3" descr="Diapositive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4000">
        <p:fade/>
        <p:sndAc>
          <p:stSnd>
            <p:snd r:embed="rId2" name="Tchaikoski lac des cygnes.wav"/>
          </p:stSnd>
        </p:sndAc>
      </p:transition>
    </mc:Choice>
    <mc:Fallback xmlns="">
      <p:transition xmlns:p14="http://schemas.microsoft.com/office/powerpoint/2010/main" spd="med" advTm="4000">
        <p:fade/>
        <p:sndAc>
          <p:stSnd>
            <p:snd r:embed="rId4" name="Tchaikoski lac des cygnes.wav"/>
          </p:stSnd>
        </p:sndAc>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nicole Gauroy\Bureau\Présentation2.jpg"/>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p:spPr>
      </p:pic>
      <p:sp>
        <p:nvSpPr>
          <p:cNvPr id="3074" name="Rectangle 3"/>
          <p:cNvSpPr>
            <a:spLocks noChangeArrowheads="1"/>
          </p:cNvSpPr>
          <p:nvPr/>
        </p:nvSpPr>
        <p:spPr bwMode="auto">
          <a:xfrm>
            <a:off x="684213" y="692150"/>
            <a:ext cx="7858125" cy="560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fr-FR" sz="2000" i="1">
                <a:solidFill>
                  <a:schemeClr val="bg1"/>
                </a:solidFill>
                <a:latin typeface="Book Antiqua" charset="0"/>
                <a:cs typeface="Book Antiqua" charset="0"/>
              </a:rPr>
              <a:t>Né à Votkinsk (Oural) 7 mai 1840 —  Décédé à Saint-Petersbourg 6 novembre 1893.</a:t>
            </a:r>
          </a:p>
          <a:p>
            <a:pPr algn="just"/>
            <a:endParaRPr lang="fr-FR" sz="2000" i="1">
              <a:solidFill>
                <a:schemeClr val="bg1"/>
              </a:solidFill>
              <a:latin typeface="Book Antiqua" charset="0"/>
              <a:cs typeface="Book Antiqua" charset="0"/>
            </a:endParaRPr>
          </a:p>
          <a:p>
            <a:pPr algn="just"/>
            <a:r>
              <a:rPr lang="fr-FR" sz="2000" i="1">
                <a:solidFill>
                  <a:schemeClr val="bg1"/>
                </a:solidFill>
                <a:latin typeface="Book Antiqua" charset="0"/>
                <a:cs typeface="Book Antiqua" charset="0"/>
              </a:rPr>
              <a:t>Second de six enfants, il naît dans un milieu d'industriels aisés. Son père, Ilia Petrovitch est ingénieur. Il dirige les installations minières d'état de Kamsko-Votkinsk dans l'Oural. Sa mère Alexandra d'Assier appartient à une aristocratie d'origine française. Comme il est de coutume chez les riches russes, il a une gouvernante d'expression française, Fanny Dürbach d'origine suisse. Il reçoit très jeune des cours de piano. C'est à 5 ans que Tchaïkovski découvre le piano. pourtant durant son adolescence, il s'engage vers des études de droit. Sa carrière juridique sera brève. Lassé de son travail de fonctionnaire au ministère de la justice qui ne lui correspond pas, il décide de dédier sa vie à la musique. Il intègre le conservatoire, étudie la composition et débute une carrière de compositeur dès 1863. La personnalité de tchaïkovski est complexe, d'un tempérament dépressif, il rejette ses tendances homosexuelles et se lance dans des relations avec des femmes qui seront toutes des échecs.</a:t>
            </a:r>
            <a:endParaRPr lang="fr-FR" i="1">
              <a:solidFill>
                <a:schemeClr val="bg1"/>
              </a:solidFill>
              <a:latin typeface="Book Antiqua" charset="0"/>
              <a:cs typeface="Book Antiqua" charset="0"/>
            </a:endParaRPr>
          </a:p>
          <a:p>
            <a:pPr algn="just"/>
            <a:endParaRPr lang="fr-FR" i="1">
              <a:solidFill>
                <a:schemeClr val="bg1"/>
              </a:solidFill>
              <a:latin typeface="Book Antiqua" charset="0"/>
              <a:cs typeface="Book Antiqua" charset="0"/>
            </a:endParaRPr>
          </a:p>
        </p:txBody>
      </p:sp>
      <p:pic>
        <p:nvPicPr>
          <p:cNvPr id="2" name="Image 1" descr="5d24e7dd.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188" y="404813"/>
            <a:ext cx="7993062" cy="599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3000"/>
                                  </p:stCondLst>
                                  <p:childTnLst>
                                    <p:animEffect transition="out" filter="fade">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6" presetClass="entr" presetSubtype="42" fill="hold" grpId="0" nodeType="withEffect">
                                  <p:stCondLst>
                                    <p:cond delay="3000"/>
                                  </p:stCondLst>
                                  <p:childTnLst>
                                    <p:set>
                                      <p:cBhvr>
                                        <p:cTn id="9" dur="1" fill="hold">
                                          <p:stCondLst>
                                            <p:cond delay="0"/>
                                          </p:stCondLst>
                                        </p:cTn>
                                        <p:tgtEl>
                                          <p:spTgt spid="3074"/>
                                        </p:tgtEl>
                                        <p:attrNameLst>
                                          <p:attrName>style.visibility</p:attrName>
                                        </p:attrNameLst>
                                      </p:cBhvr>
                                      <p:to>
                                        <p:strVal val="visible"/>
                                      </p:to>
                                    </p:set>
                                    <p:animEffect transition="in" filter="barn(outHorizontal)">
                                      <p:cBhvr>
                                        <p:cTn id="10" dur="5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Documents and Settings\Nicole Gauroy\Mes documents\Mes images\classique_toulou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9563" y="2311400"/>
            <a:ext cx="5842000" cy="389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54728" y="5227143"/>
            <a:ext cx="8068598" cy="1446550"/>
          </a:xfrm>
          <a:prstGeom prst="rect">
            <a:avLst/>
          </a:prstGeom>
          <a:noFill/>
        </p:spPr>
        <p:txBody>
          <a:bodyPr wrap="none">
            <a:spAutoFit/>
          </a:bodyPr>
          <a:lstStyle/>
          <a:p>
            <a:pPr algn="ctr">
              <a:defRPr/>
            </a:pPr>
            <a:r>
              <a:rPr lang="fr-FR" sz="8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Brush Script MT Italic"/>
                <a:cs typeface="Brush Script MT Italic"/>
              </a:rPr>
              <a:t>Le Lac des cygnes</a:t>
            </a:r>
          </a:p>
        </p:txBody>
      </p:sp>
      <p:pic>
        <p:nvPicPr>
          <p:cNvPr id="15363" name="Image 6" descr="188921rideau__16_.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00013"/>
            <a:ext cx="9251950" cy="568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med" p14:dur="700" advTm="10000">
        <p:fade/>
      </p:transition>
    </mc:Choice>
    <mc:Fallback>
      <p:transition xmlns:p14="http://schemas.microsoft.com/office/powerpoint/2010/main" spd="med" advTm="10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Nicole Gauroy\Mes documents\Mes images\0sd8a9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3813" y="765175"/>
            <a:ext cx="6858000" cy="5143500"/>
          </a:xfrm>
          <a:prstGeom prst="rect">
            <a:avLst/>
          </a:prstGeom>
          <a:noFill/>
          <a:ln w="9525">
            <a:solidFill>
              <a:srgbClr val="00FF00"/>
            </a:solidFill>
            <a:miter lim="800000"/>
            <a:headEnd/>
            <a:tailEnd/>
          </a:ln>
          <a:extLst>
            <a:ext uri="{909E8E84-426E-40dd-AFC4-6F175D3DCCD1}">
              <a14:hiddenFill xmlns:a14="http://schemas.microsoft.com/office/drawing/2010/main">
                <a:solidFill>
                  <a:srgbClr val="FFFFFF"/>
                </a:solidFill>
              </a14:hiddenFill>
            </a:ext>
          </a:extLst>
        </p:spPr>
      </p:pic>
      <p:sp>
        <p:nvSpPr>
          <p:cNvPr id="3" name="Rectangle 2"/>
          <p:cNvSpPr/>
          <p:nvPr/>
        </p:nvSpPr>
        <p:spPr>
          <a:xfrm>
            <a:off x="900113" y="404813"/>
            <a:ext cx="7632700" cy="5832475"/>
          </a:xfrm>
          <a:prstGeom prst="rect">
            <a:avLst/>
          </a:prstGeom>
          <a:noFill/>
          <a:ln/>
        </p:spPr>
        <p:style>
          <a:lnRef idx="2">
            <a:schemeClr val="accent2"/>
          </a:lnRef>
          <a:fillRef idx="1">
            <a:schemeClr val="lt1"/>
          </a:fillRef>
          <a:effectRef idx="0">
            <a:schemeClr val="accent2"/>
          </a:effectRef>
          <a:fontRef idx="minor">
            <a:schemeClr val="dk1"/>
          </a:fontRef>
        </p:style>
        <p:txBody>
          <a:bodyPr anchor="ctr"/>
          <a:lstStyle/>
          <a:p>
            <a:pPr algn="ctr" fontAlgn="auto">
              <a:spcBef>
                <a:spcPts val="0"/>
              </a:spcBef>
              <a:spcAft>
                <a:spcPts val="0"/>
              </a:spcAft>
              <a:defRPr/>
            </a:pPr>
            <a:endParaRPr lang="fr-FR">
              <a:ln w="76200" cmpd="sng">
                <a:solidFill>
                  <a:schemeClr val="tx1"/>
                </a:solidFill>
              </a:ln>
            </a:endParaRPr>
          </a:p>
        </p:txBody>
      </p:sp>
      <p:pic>
        <p:nvPicPr>
          <p:cNvPr id="4" name="Picture 2" descr="C:\Documents and Settings\Nicole Gauroy\Mes documents\Mes images\0sd8a9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765175"/>
            <a:ext cx="6913562" cy="5143500"/>
          </a:xfrm>
          <a:prstGeom prst="rect">
            <a:avLst/>
          </a:prstGeom>
          <a:noFill/>
          <a:ln w="9525">
            <a:solidFill>
              <a:srgbClr val="00FF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advTm="8000">
        <p:fade/>
      </p:transition>
    </mc:Choice>
    <mc:Fallback xmlns="">
      <p:transition xmlns:p14="http://schemas.microsoft.com/office/powerpoint/2010/main" spd="med" advTm="8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20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par>
                                <p:cTn id="11" presetID="35" presetClass="exit" presetSubtype="0" fill="hold" nodeType="withEffect">
                                  <p:stCondLst>
                                    <p:cond delay="0"/>
                                  </p:stCondLst>
                                  <p:childTnLst>
                                    <p:animEffect transition="out" filter="fade">
                                      <p:cBhvr>
                                        <p:cTn id="12" dur="5000"/>
                                        <p:tgtEl>
                                          <p:spTgt spid="4"/>
                                        </p:tgtEl>
                                      </p:cBhvr>
                                    </p:animEffect>
                                    <p:anim calcmode="lin" valueType="num">
                                      <p:cBhvr>
                                        <p:cTn id="13" dur="5000"/>
                                        <p:tgtEl>
                                          <p:spTgt spid="4"/>
                                        </p:tgtEl>
                                        <p:attrNameLst>
                                          <p:attrName>style.rotation</p:attrName>
                                        </p:attrNameLst>
                                      </p:cBhvr>
                                      <p:tavLst>
                                        <p:tav tm="0">
                                          <p:val>
                                            <p:fltVal val="0"/>
                                          </p:val>
                                        </p:tav>
                                        <p:tav tm="100000">
                                          <p:val>
                                            <p:fltVal val="720"/>
                                          </p:val>
                                        </p:tav>
                                      </p:tavLst>
                                    </p:anim>
                                    <p:anim calcmode="lin" valueType="num">
                                      <p:cBhvr>
                                        <p:cTn id="14" dur="5000"/>
                                        <p:tgtEl>
                                          <p:spTgt spid="4"/>
                                        </p:tgtEl>
                                        <p:attrNameLst>
                                          <p:attrName>ppt_h</p:attrName>
                                        </p:attrNameLst>
                                      </p:cBhvr>
                                      <p:tavLst>
                                        <p:tav tm="0">
                                          <p:val>
                                            <p:strVal val="ppt_h"/>
                                          </p:val>
                                        </p:tav>
                                        <p:tav tm="100000">
                                          <p:val>
                                            <p:fltVal val="0"/>
                                          </p:val>
                                        </p:tav>
                                      </p:tavLst>
                                    </p:anim>
                                    <p:anim calcmode="lin" valueType="num">
                                      <p:cBhvr>
                                        <p:cTn id="15" dur="5000"/>
                                        <p:tgtEl>
                                          <p:spTgt spid="4"/>
                                        </p:tgtEl>
                                        <p:attrNameLst>
                                          <p:attrName>ppt_w</p:attrName>
                                        </p:attrNameLst>
                                      </p:cBhvr>
                                      <p:tavLst>
                                        <p:tav tm="0">
                                          <p:val>
                                            <p:strVal val="ppt_w"/>
                                          </p:val>
                                        </p:tav>
                                        <p:tav tm="100000">
                                          <p:val>
                                            <p:fltVal val="0"/>
                                          </p:val>
                                        </p:tav>
                                      </p:tavLst>
                                    </p:anim>
                                    <p:set>
                                      <p:cBhvr>
                                        <p:cTn id="16" dur="1" fill="hold">
                                          <p:stCondLst>
                                            <p:cond delay="4999"/>
                                          </p:stCondLst>
                                        </p:cTn>
                                        <p:tgtEl>
                                          <p:spTgt spid="4"/>
                                        </p:tgtEl>
                                        <p:attrNameLst>
                                          <p:attrName>style.visibility</p:attrName>
                                        </p:attrNameLst>
                                      </p:cBhvr>
                                      <p:to>
                                        <p:strVal val="hidden"/>
                                      </p:to>
                                    </p:set>
                                  </p:childTnLst>
                                </p:cTn>
                              </p:par>
                              <p:par>
                                <p:cTn id="17" presetID="22" presetClass="entr" presetSubtype="4"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1028343"/>
            <a:ext cx="7776864" cy="3785652"/>
          </a:xfrm>
          <a:prstGeom prst="rect">
            <a:avLst/>
          </a:prstGeom>
        </p:spPr>
        <p:txBody>
          <a:bodyPr wrap="square">
            <a:spAutoFit/>
          </a:bodyPr>
          <a:lstStyle/>
          <a:p>
            <a:pPr algn="just"/>
            <a:r>
              <a:rPr lang="fr-FR" sz="2400" i="1" dirty="0">
                <a:solidFill>
                  <a:schemeClr val="bg1"/>
                </a:solidFill>
                <a:latin typeface="Book Antiqua"/>
                <a:cs typeface="Book Antiqua"/>
              </a:rPr>
              <a:t>Le Lac des cygnes raconte l'histoire du prince Siegfried et d'Odette, condamnée à se transformer en cygne dès le lever du jour. Le sort ne peut être rompu que par le mariage de la jeune fille. Toutefois, le sorcier responsable de la malédiction présente sa propre fille, parfait sosie d'Odette, au prince, qui lui déclare aveuglément </a:t>
            </a:r>
            <a:r>
              <a:rPr lang="fr-FR" sz="2400" i="1" dirty="0" smtClean="0">
                <a:solidFill>
                  <a:schemeClr val="bg1"/>
                </a:solidFill>
                <a:latin typeface="Book Antiqua"/>
                <a:cs typeface="Book Antiqua"/>
              </a:rPr>
              <a:t>son amour </a:t>
            </a:r>
            <a:endParaRPr lang="fr-FR" sz="2400" i="1" u="sng" dirty="0">
              <a:solidFill>
                <a:schemeClr val="bg1"/>
              </a:solidFill>
              <a:latin typeface="Book Antiqua"/>
              <a:cs typeface="Book Antiqua"/>
              <a:hlinkClick r:id="rId2"/>
            </a:endParaRPr>
          </a:p>
          <a:p>
            <a:pPr algn="just"/>
            <a:r>
              <a:rPr lang="fr-FR" sz="2400" i="1" dirty="0">
                <a:solidFill>
                  <a:schemeClr val="bg1"/>
                </a:solidFill>
                <a:latin typeface="Book Antiqua"/>
                <a:cs typeface="Book Antiqua"/>
              </a:rPr>
              <a:t>Ayant avoué ses sentiments à la mauvaise personne, Siegfried condamne celle qu'il aime pour toujours. Il existe toutefois plusieurs versions de </a:t>
            </a:r>
            <a:r>
              <a:rPr lang="fr-FR" sz="2400" i="1" dirty="0" smtClean="0">
                <a:solidFill>
                  <a:schemeClr val="bg1"/>
                </a:solidFill>
                <a:latin typeface="Book Antiqua"/>
                <a:cs typeface="Book Antiqua"/>
              </a:rPr>
              <a:t>ce ballet qui présentent des fins différentes, tragiques ou heureuse pour les deux.</a:t>
            </a:r>
            <a:endParaRPr lang="fr-FR" sz="2400" i="1" dirty="0">
              <a:solidFill>
                <a:schemeClr val="bg1"/>
              </a:solidFill>
              <a:latin typeface="Book Antiqua"/>
              <a:cs typeface="Book Antiqua"/>
            </a:endParaRPr>
          </a:p>
        </p:txBody>
      </p:sp>
      <p:pic>
        <p:nvPicPr>
          <p:cNvPr id="3" name="Image 2" descr="cygne_005.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5445224"/>
            <a:ext cx="7955136" cy="800100"/>
          </a:xfrm>
          <a:prstGeom prst="rect">
            <a:avLst/>
          </a:prstGeom>
        </p:spPr>
      </p:pic>
      <p:sp>
        <p:nvSpPr>
          <p:cNvPr id="4" name="Cadre 3"/>
          <p:cNvSpPr/>
          <p:nvPr/>
        </p:nvSpPr>
        <p:spPr>
          <a:xfrm>
            <a:off x="539552" y="332656"/>
            <a:ext cx="8208912" cy="6120680"/>
          </a:xfrm>
          <a:prstGeom prst="frame">
            <a:avLst>
              <a:gd name="adj1" fmla="val 1121"/>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ln>
                <a:solidFill>
                  <a:schemeClr val="bg1"/>
                </a:solidFill>
              </a:ln>
              <a:solidFill>
                <a:schemeClr val="bg1">
                  <a:lumMod val="95000"/>
                </a:schemeClr>
              </a:solidFill>
            </a:endParaRPr>
          </a:p>
        </p:txBody>
      </p:sp>
      <p:sp>
        <p:nvSpPr>
          <p:cNvPr id="5" name="Cadre 4"/>
          <p:cNvSpPr/>
          <p:nvPr/>
        </p:nvSpPr>
        <p:spPr>
          <a:xfrm>
            <a:off x="539552" y="332656"/>
            <a:ext cx="8208912" cy="6120680"/>
          </a:xfrm>
          <a:prstGeom prst="frame">
            <a:avLst>
              <a:gd name="adj1" fmla="val 1121"/>
            </a:avLst>
          </a:prstGeom>
          <a:solidFill>
            <a:schemeClr val="tx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ln>
                <a:solidFill>
                  <a:schemeClr val="bg1"/>
                </a:solidFill>
              </a:ln>
              <a:solidFill>
                <a:schemeClr val="bg1">
                  <a:lumMod val="95000"/>
                </a:schemeClr>
              </a:solidFill>
            </a:endParaRPr>
          </a:p>
        </p:txBody>
      </p:sp>
    </p:spTree>
    <p:extLst>
      <p:ext uri="{BB962C8B-B14F-4D97-AF65-F5344CB8AC3E}">
        <p14:creationId xmlns:p14="http://schemas.microsoft.com/office/powerpoint/2010/main" val="312789593"/>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repeatCount="200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ac-des-Cygn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628775"/>
            <a:ext cx="7856537" cy="456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2" descr="631057_le-lac-des-cygn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341438"/>
            <a:ext cx="7683500" cy="511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http://www.noureev.org/uploads/bdb8aae3cc3202b8e3f5f36f9eb2de7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1268413"/>
            <a:ext cx="8286750" cy="511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Image 3" descr="710286rideau__29_.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flipH="1">
            <a:off x="-107950" y="-22225"/>
            <a:ext cx="470535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Image 2" descr="710286rideau__29_.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10100" y="-33338"/>
            <a:ext cx="458787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1" fill="hold" nodeType="withEffect">
                                  <p:stCondLst>
                                    <p:cond delay="3000"/>
                                  </p:stCondLst>
                                  <p:childTnLst>
                                    <p:animEffect transition="out" filter="barn(inVertical)">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6" presetClass="entr" presetSubtype="37" fill="hold" nodeType="withEffect">
                                  <p:stCondLst>
                                    <p:cond delay="3000"/>
                                  </p:stCondLst>
                                  <p:childTnLst>
                                    <p:set>
                                      <p:cBhvr>
                                        <p:cTn id="9" dur="1" fill="hold">
                                          <p:stCondLst>
                                            <p:cond delay="0"/>
                                          </p:stCondLst>
                                        </p:cTn>
                                        <p:tgtEl>
                                          <p:spTgt spid="3"/>
                                        </p:tgtEl>
                                        <p:attrNameLst>
                                          <p:attrName>style.visibility</p:attrName>
                                        </p:attrNameLst>
                                      </p:cBhvr>
                                      <p:to>
                                        <p:strVal val="visible"/>
                                      </p:to>
                                    </p:set>
                                    <p:animEffect transition="in" filter="barn(outVertical)">
                                      <p:cBhvr>
                                        <p:cTn id="10" dur="5000"/>
                                        <p:tgtEl>
                                          <p:spTgt spid="3"/>
                                        </p:tgtEl>
                                      </p:cBhvr>
                                    </p:animEffect>
                                  </p:childTnLst>
                                </p:cTn>
                              </p:par>
                            </p:childTnLst>
                          </p:cTn>
                        </p:par>
                        <p:par>
                          <p:cTn id="11" fill="hold" nodeType="afterGroup">
                            <p:stCondLst>
                              <p:cond delay="8000"/>
                            </p:stCondLst>
                            <p:childTnLst>
                              <p:par>
                                <p:cTn id="12" presetID="20" presetClass="exit" presetSubtype="0" fill="hold" nodeType="afterEffect">
                                  <p:stCondLst>
                                    <p:cond delay="2000"/>
                                  </p:stCondLst>
                                  <p:childTnLst>
                                    <p:animEffect transition="out" filter="wedge">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16" presetClass="entr" presetSubtype="37"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Documents and Settings\Nicole Gauroy\Mes documents\Mes images\amy_watson_img_7112_1179257065.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2971453" y="505137"/>
            <a:ext cx="2934464" cy="5856622"/>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 6" descr="24ca77ed.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03575" y="2492375"/>
            <a:ext cx="3324225" cy="386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Image 3" descr="710286rideau__29_.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107950" y="-22225"/>
            <a:ext cx="470535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Image 2" descr="710286rideau__29_.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10100" y="-33338"/>
            <a:ext cx="458787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100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0" presetClass="entr" presetSubtype="0"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liana_lopatkina_odette_natacha_razi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6663" y="471488"/>
            <a:ext cx="43434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4" descr="102a238c.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1556792"/>
            <a:ext cx="3884911" cy="5301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 5" descr="9d02157c.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71776" y="2348880"/>
            <a:ext cx="3255972" cy="4113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Image 3" descr="710286rideau__29_.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flipH="1">
            <a:off x="-108520" y="6276"/>
            <a:ext cx="470535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Image 2" descr="710286rideau__29_.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57090" y="-1"/>
            <a:ext cx="458787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300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300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0"/>
                                        <p:tgtEl>
                                          <p:spTgt spid="6"/>
                                        </p:tgtEl>
                                      </p:cBhvr>
                                    </p:animEffect>
                                  </p:childTnLst>
                                </p:cTn>
                              </p:par>
                            </p:childTnLst>
                          </p:cTn>
                        </p:par>
                        <p:par>
                          <p:cTn id="11" fill="hold" nodeType="afterGroup">
                            <p:stCondLst>
                              <p:cond delay="8000"/>
                            </p:stCondLst>
                            <p:childTnLst>
                              <p:par>
                                <p:cTn id="12" presetID="20" presetClass="exit" presetSubtype="0" fill="hold" nodeType="afterEffect">
                                  <p:stCondLst>
                                    <p:cond delay="2000"/>
                                  </p:stCondLst>
                                  <p:childTnLst>
                                    <p:animEffect transition="out" filter="wedge">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16" presetClass="entr" presetSubtype="37" fill="hold" nodeType="withEffect">
                                  <p:stCondLst>
                                    <p:cond delay="2000"/>
                                  </p:stCondLst>
                                  <p:childTnLst>
                                    <p:set>
                                      <p:cBhvr>
                                        <p:cTn id="16" dur="1" fill="hold">
                                          <p:stCondLst>
                                            <p:cond delay="0"/>
                                          </p:stCondLst>
                                        </p:cTn>
                                        <p:tgtEl>
                                          <p:spTgt spid="2"/>
                                        </p:tgtEl>
                                        <p:attrNameLst>
                                          <p:attrName>style.visibility</p:attrName>
                                        </p:attrNameLst>
                                      </p:cBhvr>
                                      <p:to>
                                        <p:strVal val="visible"/>
                                      </p:to>
                                    </p:set>
                                    <p:animEffect transition="in" filter="barn(outVertical)">
                                      <p:cBhvr>
                                        <p:cTn id="1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descr="C:\Documents and Settings\Nicole Gauroy\Mes documents\Mes images\piotr-ilitch-tchaikovsk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3825" y="836613"/>
            <a:ext cx="4159250" cy="554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8" descr="C:\Documents and Settings\Nicole Gauroy\Mes documents\Mes images\jbdpw2f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549275"/>
            <a:ext cx="4662487" cy="595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4" name="Picture 2" descr="C:\Documents and Settings\Nicole Gauroy\Mes documents\Mes images\04-st-petersbourg-118-.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85813" y="928688"/>
            <a:ext cx="3657600" cy="48768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28675" name="Picture 3" descr="C:\Documents and Settings\Nicole Gauroy\Mes documents\Mes images\saint_petersbourg_reference.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736725" y="1462088"/>
            <a:ext cx="5668963" cy="39322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28676" name="Picture 4" descr="C:\Documents and Settings\Nicole Gauroy\Mes documents\Mes images\1101805781_CygneRhin.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572125" y="3571875"/>
            <a:ext cx="2700338" cy="246538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6390" name="Picture 6" descr="http://media-cdn.tripadvisor.com/media/photo-s/00/16/32/ba/vladimir-church-st-petersburg.jp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357438" y="2500313"/>
            <a:ext cx="5238750" cy="39243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20487" name="ZoneTexte 5"/>
          <p:cNvSpPr txBox="1">
            <a:spLocks noChangeArrowheads="1"/>
          </p:cNvSpPr>
          <p:nvPr/>
        </p:nvSpPr>
        <p:spPr bwMode="auto">
          <a:xfrm>
            <a:off x="5821363" y="115888"/>
            <a:ext cx="33575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fr-FR" i="1" dirty="0">
                <a:solidFill>
                  <a:srgbClr val="FFFFFF"/>
                </a:solidFill>
                <a:latin typeface="Book Antiqua" charset="0"/>
                <a:cs typeface="Book Antiqua" charset="0"/>
              </a:rPr>
              <a:t>St</a:t>
            </a:r>
            <a:r>
              <a:rPr lang="fr-FR" i="1" dirty="0">
                <a:latin typeface="Book Antiqua" charset="0"/>
                <a:cs typeface="Book Antiqua" charset="0"/>
              </a:rPr>
              <a:t> </a:t>
            </a:r>
            <a:r>
              <a:rPr lang="fr-FR" i="1" dirty="0" err="1">
                <a:solidFill>
                  <a:schemeClr val="bg1"/>
                </a:solidFill>
                <a:latin typeface="Book Antiqua" charset="0"/>
                <a:cs typeface="Book Antiqua" charset="0"/>
              </a:rPr>
              <a:t>Petersbourg</a:t>
            </a:r>
            <a:endParaRPr lang="fr-FR" i="1" dirty="0">
              <a:solidFill>
                <a:schemeClr val="bg1"/>
              </a:solidFill>
              <a:latin typeface="Book Antiqua" charset="0"/>
              <a:cs typeface="Book Antiqua" charset="0"/>
            </a:endParaRPr>
          </a:p>
        </p:txBody>
      </p:sp>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additive="base">
                                        <p:cTn id="7" dur="5000" fill="hold"/>
                                        <p:tgtEl>
                                          <p:spTgt spid="28674"/>
                                        </p:tgtEl>
                                        <p:attrNameLst>
                                          <p:attrName>ppt_x</p:attrName>
                                        </p:attrNameLst>
                                      </p:cBhvr>
                                      <p:tavLst>
                                        <p:tav tm="0">
                                          <p:val>
                                            <p:strVal val="#ppt_x"/>
                                          </p:val>
                                        </p:tav>
                                        <p:tav tm="100000">
                                          <p:val>
                                            <p:strVal val="#ppt_x"/>
                                          </p:val>
                                        </p:tav>
                                      </p:tavLst>
                                    </p:anim>
                                    <p:anim calcmode="lin" valueType="num">
                                      <p:cBhvr additive="base">
                                        <p:cTn id="8" dur="5000" fill="hold"/>
                                        <p:tgtEl>
                                          <p:spTgt spid="2867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7" presetClass="exit" presetSubtype="2" fill="hold" nodeType="afterEffect">
                                  <p:stCondLst>
                                    <p:cond delay="0"/>
                                  </p:stCondLst>
                                  <p:childTnLst>
                                    <p:anim calcmode="lin" valueType="num">
                                      <p:cBhvr additive="base">
                                        <p:cTn id="11" dur="5000"/>
                                        <p:tgtEl>
                                          <p:spTgt spid="28674"/>
                                        </p:tgtEl>
                                        <p:attrNameLst>
                                          <p:attrName>ppt_x</p:attrName>
                                        </p:attrNameLst>
                                      </p:cBhvr>
                                      <p:tavLst>
                                        <p:tav tm="0">
                                          <p:val>
                                            <p:strVal val="ppt_x"/>
                                          </p:val>
                                        </p:tav>
                                        <p:tav tm="100000">
                                          <p:val>
                                            <p:strVal val="1+ppt_w/2"/>
                                          </p:val>
                                        </p:tav>
                                      </p:tavLst>
                                    </p:anim>
                                    <p:anim calcmode="lin" valueType="num">
                                      <p:cBhvr additive="base">
                                        <p:cTn id="12" dur="5000"/>
                                        <p:tgtEl>
                                          <p:spTgt spid="28674"/>
                                        </p:tgtEl>
                                        <p:attrNameLst>
                                          <p:attrName>ppt_y</p:attrName>
                                        </p:attrNameLst>
                                      </p:cBhvr>
                                      <p:tavLst>
                                        <p:tav tm="0">
                                          <p:val>
                                            <p:strVal val="ppt_y"/>
                                          </p:val>
                                        </p:tav>
                                        <p:tav tm="100000">
                                          <p:val>
                                            <p:strVal val="ppt_y"/>
                                          </p:val>
                                        </p:tav>
                                      </p:tavLst>
                                    </p:anim>
                                    <p:set>
                                      <p:cBhvr>
                                        <p:cTn id="13" dur="1" fill="hold">
                                          <p:stCondLst>
                                            <p:cond delay="4999"/>
                                          </p:stCondLst>
                                        </p:cTn>
                                        <p:tgtEl>
                                          <p:spTgt spid="28674"/>
                                        </p:tgtEl>
                                        <p:attrNameLst>
                                          <p:attrName>style.visibility</p:attrName>
                                        </p:attrNameLst>
                                      </p:cBhvr>
                                      <p:to>
                                        <p:strVal val="hidden"/>
                                      </p:to>
                                    </p:set>
                                  </p:childTnLst>
                                </p:cTn>
                              </p:par>
                              <p:par>
                                <p:cTn id="14" presetID="7" presetClass="entr" presetSubtype="1" fill="hold" nodeType="withEffect">
                                  <p:stCondLst>
                                    <p:cond delay="0"/>
                                  </p:stCondLst>
                                  <p:childTnLst>
                                    <p:set>
                                      <p:cBhvr>
                                        <p:cTn id="15" dur="1" fill="hold">
                                          <p:stCondLst>
                                            <p:cond delay="0"/>
                                          </p:stCondLst>
                                        </p:cTn>
                                        <p:tgtEl>
                                          <p:spTgt spid="28675"/>
                                        </p:tgtEl>
                                        <p:attrNameLst>
                                          <p:attrName>style.visibility</p:attrName>
                                        </p:attrNameLst>
                                      </p:cBhvr>
                                      <p:to>
                                        <p:strVal val="visible"/>
                                      </p:to>
                                    </p:set>
                                    <p:anim calcmode="lin" valueType="num">
                                      <p:cBhvr additive="base">
                                        <p:cTn id="16" dur="5000" fill="hold"/>
                                        <p:tgtEl>
                                          <p:spTgt spid="28675"/>
                                        </p:tgtEl>
                                        <p:attrNameLst>
                                          <p:attrName>ppt_x</p:attrName>
                                        </p:attrNameLst>
                                      </p:cBhvr>
                                      <p:tavLst>
                                        <p:tav tm="0">
                                          <p:val>
                                            <p:strVal val="#ppt_x"/>
                                          </p:val>
                                        </p:tav>
                                        <p:tav tm="100000">
                                          <p:val>
                                            <p:strVal val="#ppt_x"/>
                                          </p:val>
                                        </p:tav>
                                      </p:tavLst>
                                    </p:anim>
                                    <p:anim calcmode="lin" valueType="num">
                                      <p:cBhvr additive="base">
                                        <p:cTn id="17" dur="5000" fill="hold"/>
                                        <p:tgtEl>
                                          <p:spTgt spid="28675"/>
                                        </p:tgtEl>
                                        <p:attrNameLst>
                                          <p:attrName>ppt_y</p:attrName>
                                        </p:attrNameLst>
                                      </p:cBhvr>
                                      <p:tavLst>
                                        <p:tav tm="0">
                                          <p:val>
                                            <p:strVal val="0-#ppt_h/2"/>
                                          </p:val>
                                        </p:tav>
                                        <p:tav tm="100000">
                                          <p:val>
                                            <p:strVal val="#ppt_y"/>
                                          </p:val>
                                        </p:tav>
                                      </p:tavLst>
                                    </p:anim>
                                  </p:childTnLst>
                                </p:cTn>
                              </p:par>
                            </p:childTnLst>
                          </p:cTn>
                        </p:par>
                        <p:par>
                          <p:cTn id="18" fill="hold" nodeType="afterGroup">
                            <p:stCondLst>
                              <p:cond delay="10000"/>
                            </p:stCondLst>
                            <p:childTnLst>
                              <p:par>
                                <p:cTn id="19" presetID="7" presetClass="exit" presetSubtype="2" fill="hold" nodeType="afterEffect">
                                  <p:stCondLst>
                                    <p:cond delay="0"/>
                                  </p:stCondLst>
                                  <p:childTnLst>
                                    <p:anim calcmode="lin" valueType="num">
                                      <p:cBhvr additive="base">
                                        <p:cTn id="20" dur="5000"/>
                                        <p:tgtEl>
                                          <p:spTgt spid="28675"/>
                                        </p:tgtEl>
                                        <p:attrNameLst>
                                          <p:attrName>ppt_x</p:attrName>
                                        </p:attrNameLst>
                                      </p:cBhvr>
                                      <p:tavLst>
                                        <p:tav tm="0">
                                          <p:val>
                                            <p:strVal val="ppt_x"/>
                                          </p:val>
                                        </p:tav>
                                        <p:tav tm="100000">
                                          <p:val>
                                            <p:strVal val="1+ppt_w/2"/>
                                          </p:val>
                                        </p:tav>
                                      </p:tavLst>
                                    </p:anim>
                                    <p:anim calcmode="lin" valueType="num">
                                      <p:cBhvr additive="base">
                                        <p:cTn id="21" dur="5000"/>
                                        <p:tgtEl>
                                          <p:spTgt spid="28675"/>
                                        </p:tgtEl>
                                        <p:attrNameLst>
                                          <p:attrName>ppt_y</p:attrName>
                                        </p:attrNameLst>
                                      </p:cBhvr>
                                      <p:tavLst>
                                        <p:tav tm="0">
                                          <p:val>
                                            <p:strVal val="ppt_y"/>
                                          </p:val>
                                        </p:tav>
                                        <p:tav tm="100000">
                                          <p:val>
                                            <p:strVal val="ppt_y"/>
                                          </p:val>
                                        </p:tav>
                                      </p:tavLst>
                                    </p:anim>
                                    <p:set>
                                      <p:cBhvr>
                                        <p:cTn id="22" dur="1" fill="hold">
                                          <p:stCondLst>
                                            <p:cond delay="4999"/>
                                          </p:stCondLst>
                                        </p:cTn>
                                        <p:tgtEl>
                                          <p:spTgt spid="28675"/>
                                        </p:tgtEl>
                                        <p:attrNameLst>
                                          <p:attrName>style.visibility</p:attrName>
                                        </p:attrNameLst>
                                      </p:cBhvr>
                                      <p:to>
                                        <p:strVal val="hidden"/>
                                      </p:to>
                                    </p:set>
                                  </p:childTnLst>
                                </p:cTn>
                              </p:par>
                              <p:par>
                                <p:cTn id="23" presetID="7" presetClass="entr" presetSubtype="2" fill="hold" nodeType="withEffect">
                                  <p:stCondLst>
                                    <p:cond delay="0"/>
                                  </p:stCondLst>
                                  <p:childTnLst>
                                    <p:set>
                                      <p:cBhvr>
                                        <p:cTn id="24" dur="1" fill="hold">
                                          <p:stCondLst>
                                            <p:cond delay="0"/>
                                          </p:stCondLst>
                                        </p:cTn>
                                        <p:tgtEl>
                                          <p:spTgt spid="28676"/>
                                        </p:tgtEl>
                                        <p:attrNameLst>
                                          <p:attrName>style.visibility</p:attrName>
                                        </p:attrNameLst>
                                      </p:cBhvr>
                                      <p:to>
                                        <p:strVal val="visible"/>
                                      </p:to>
                                    </p:set>
                                    <p:anim calcmode="lin" valueType="num">
                                      <p:cBhvr additive="base">
                                        <p:cTn id="25" dur="5000" fill="hold"/>
                                        <p:tgtEl>
                                          <p:spTgt spid="28676"/>
                                        </p:tgtEl>
                                        <p:attrNameLst>
                                          <p:attrName>ppt_x</p:attrName>
                                        </p:attrNameLst>
                                      </p:cBhvr>
                                      <p:tavLst>
                                        <p:tav tm="0">
                                          <p:val>
                                            <p:strVal val="1+#ppt_w/2"/>
                                          </p:val>
                                        </p:tav>
                                        <p:tav tm="100000">
                                          <p:val>
                                            <p:strVal val="#ppt_x"/>
                                          </p:val>
                                        </p:tav>
                                      </p:tavLst>
                                    </p:anim>
                                    <p:anim calcmode="lin" valueType="num">
                                      <p:cBhvr additive="base">
                                        <p:cTn id="26" dur="5000" fill="hold"/>
                                        <p:tgtEl>
                                          <p:spTgt spid="28676"/>
                                        </p:tgtEl>
                                        <p:attrNameLst>
                                          <p:attrName>ppt_y</p:attrName>
                                        </p:attrNameLst>
                                      </p:cBhvr>
                                      <p:tavLst>
                                        <p:tav tm="0">
                                          <p:val>
                                            <p:strVal val="#ppt_y"/>
                                          </p:val>
                                        </p:tav>
                                        <p:tav tm="100000">
                                          <p:val>
                                            <p:strVal val="#ppt_y"/>
                                          </p:val>
                                        </p:tav>
                                      </p:tavLst>
                                    </p:anim>
                                  </p:childTnLst>
                                </p:cTn>
                              </p:par>
                            </p:childTnLst>
                          </p:cTn>
                        </p:par>
                        <p:par>
                          <p:cTn id="27" fill="hold" nodeType="afterGroup">
                            <p:stCondLst>
                              <p:cond delay="15000"/>
                            </p:stCondLst>
                            <p:childTnLst>
                              <p:par>
                                <p:cTn id="28" presetID="7" presetClass="exit" presetSubtype="8" fill="hold" nodeType="afterEffect">
                                  <p:stCondLst>
                                    <p:cond delay="0"/>
                                  </p:stCondLst>
                                  <p:childTnLst>
                                    <p:anim calcmode="lin" valueType="num">
                                      <p:cBhvr additive="base">
                                        <p:cTn id="29" dur="5000"/>
                                        <p:tgtEl>
                                          <p:spTgt spid="28676"/>
                                        </p:tgtEl>
                                        <p:attrNameLst>
                                          <p:attrName>ppt_x</p:attrName>
                                        </p:attrNameLst>
                                      </p:cBhvr>
                                      <p:tavLst>
                                        <p:tav tm="0">
                                          <p:val>
                                            <p:strVal val="ppt_x"/>
                                          </p:val>
                                        </p:tav>
                                        <p:tav tm="100000">
                                          <p:val>
                                            <p:strVal val="0-ppt_w/2"/>
                                          </p:val>
                                        </p:tav>
                                      </p:tavLst>
                                    </p:anim>
                                    <p:anim calcmode="lin" valueType="num">
                                      <p:cBhvr additive="base">
                                        <p:cTn id="30" dur="5000"/>
                                        <p:tgtEl>
                                          <p:spTgt spid="28676"/>
                                        </p:tgtEl>
                                        <p:attrNameLst>
                                          <p:attrName>ppt_y</p:attrName>
                                        </p:attrNameLst>
                                      </p:cBhvr>
                                      <p:tavLst>
                                        <p:tav tm="0">
                                          <p:val>
                                            <p:strVal val="ppt_y"/>
                                          </p:val>
                                        </p:tav>
                                        <p:tav tm="100000">
                                          <p:val>
                                            <p:strVal val="ppt_y"/>
                                          </p:val>
                                        </p:tav>
                                      </p:tavLst>
                                    </p:anim>
                                    <p:set>
                                      <p:cBhvr>
                                        <p:cTn id="31" dur="1" fill="hold">
                                          <p:stCondLst>
                                            <p:cond delay="4999"/>
                                          </p:stCondLst>
                                        </p:cTn>
                                        <p:tgtEl>
                                          <p:spTgt spid="28676"/>
                                        </p:tgtEl>
                                        <p:attrNameLst>
                                          <p:attrName>style.visibility</p:attrName>
                                        </p:attrNameLst>
                                      </p:cBhvr>
                                      <p:to>
                                        <p:strVal val="hidden"/>
                                      </p:to>
                                    </p:set>
                                  </p:childTnLst>
                                </p:cTn>
                              </p:par>
                              <p:par>
                                <p:cTn id="32" presetID="7" presetClass="entr" presetSubtype="4" fill="hold" nodeType="withEffect">
                                  <p:stCondLst>
                                    <p:cond delay="0"/>
                                  </p:stCondLst>
                                  <p:childTnLst>
                                    <p:set>
                                      <p:cBhvr>
                                        <p:cTn id="33" dur="1" fill="hold">
                                          <p:stCondLst>
                                            <p:cond delay="0"/>
                                          </p:stCondLst>
                                        </p:cTn>
                                        <p:tgtEl>
                                          <p:spTgt spid="16390"/>
                                        </p:tgtEl>
                                        <p:attrNameLst>
                                          <p:attrName>style.visibility</p:attrName>
                                        </p:attrNameLst>
                                      </p:cBhvr>
                                      <p:to>
                                        <p:strVal val="visible"/>
                                      </p:to>
                                    </p:set>
                                    <p:anim calcmode="lin" valueType="num">
                                      <p:cBhvr additive="base">
                                        <p:cTn id="34" dur="5000" fill="hold"/>
                                        <p:tgtEl>
                                          <p:spTgt spid="16390"/>
                                        </p:tgtEl>
                                        <p:attrNameLst>
                                          <p:attrName>ppt_x</p:attrName>
                                        </p:attrNameLst>
                                      </p:cBhvr>
                                      <p:tavLst>
                                        <p:tav tm="0">
                                          <p:val>
                                            <p:strVal val="#ppt_x"/>
                                          </p:val>
                                        </p:tav>
                                        <p:tav tm="100000">
                                          <p:val>
                                            <p:strVal val="#ppt_x"/>
                                          </p:val>
                                        </p:tav>
                                      </p:tavLst>
                                    </p:anim>
                                    <p:anim calcmode="lin" valueType="num">
                                      <p:cBhvr additive="base">
                                        <p:cTn id="35" dur="5000" fill="hold"/>
                                        <p:tgtEl>
                                          <p:spTgt spid="16390"/>
                                        </p:tgtEl>
                                        <p:attrNameLst>
                                          <p:attrName>ppt_y</p:attrName>
                                        </p:attrNameLst>
                                      </p:cBhvr>
                                      <p:tavLst>
                                        <p:tav tm="0">
                                          <p:val>
                                            <p:strVal val="1+#ppt_h/2"/>
                                          </p:val>
                                        </p:tav>
                                        <p:tav tm="100000">
                                          <p:val>
                                            <p:strVal val="#ppt_y"/>
                                          </p:val>
                                        </p:tav>
                                      </p:tavLst>
                                    </p:anim>
                                  </p:childTnLst>
                                </p:cTn>
                              </p:par>
                            </p:childTnLst>
                          </p:cTn>
                        </p:par>
                        <p:par>
                          <p:cTn id="36" fill="hold" nodeType="afterGroup">
                            <p:stCondLst>
                              <p:cond delay="20000"/>
                            </p:stCondLst>
                            <p:childTnLst>
                              <p:par>
                                <p:cTn id="37" presetID="7" presetClass="exit" presetSubtype="1" fill="hold" nodeType="afterEffect">
                                  <p:stCondLst>
                                    <p:cond delay="0"/>
                                  </p:stCondLst>
                                  <p:childTnLst>
                                    <p:anim calcmode="lin" valueType="num">
                                      <p:cBhvr additive="base">
                                        <p:cTn id="38" dur="5000"/>
                                        <p:tgtEl>
                                          <p:spTgt spid="16390"/>
                                        </p:tgtEl>
                                        <p:attrNameLst>
                                          <p:attrName>ppt_x</p:attrName>
                                        </p:attrNameLst>
                                      </p:cBhvr>
                                      <p:tavLst>
                                        <p:tav tm="0">
                                          <p:val>
                                            <p:strVal val="ppt_x"/>
                                          </p:val>
                                        </p:tav>
                                        <p:tav tm="100000">
                                          <p:val>
                                            <p:strVal val="ppt_x"/>
                                          </p:val>
                                        </p:tav>
                                      </p:tavLst>
                                    </p:anim>
                                    <p:anim calcmode="lin" valueType="num">
                                      <p:cBhvr additive="base">
                                        <p:cTn id="39" dur="5000"/>
                                        <p:tgtEl>
                                          <p:spTgt spid="16390"/>
                                        </p:tgtEl>
                                        <p:attrNameLst>
                                          <p:attrName>ppt_y</p:attrName>
                                        </p:attrNameLst>
                                      </p:cBhvr>
                                      <p:tavLst>
                                        <p:tav tm="0">
                                          <p:val>
                                            <p:strVal val="ppt_y"/>
                                          </p:val>
                                        </p:tav>
                                        <p:tav tm="100000">
                                          <p:val>
                                            <p:strVal val="0-ppt_h/2"/>
                                          </p:val>
                                        </p:tav>
                                      </p:tavLst>
                                    </p:anim>
                                    <p:set>
                                      <p:cBhvr>
                                        <p:cTn id="40" dur="1" fill="hold">
                                          <p:stCondLst>
                                            <p:cond delay="4999"/>
                                          </p:stCondLst>
                                        </p:cTn>
                                        <p:tgtEl>
                                          <p:spTgt spid="16390"/>
                                        </p:tgtEl>
                                        <p:attrNameLst>
                                          <p:attrName>style.visibility</p:attrName>
                                        </p:attrNameLst>
                                      </p:cBhvr>
                                      <p:to>
                                        <p:strVal val="hidden"/>
                                      </p:to>
                                    </p:set>
                                  </p:childTnLst>
                                </p:cTn>
                              </p:par>
                              <p:par>
                                <p:cTn id="41" presetID="22" presetClass="exit" presetSubtype="4" fill="hold" grpId="0" nodeType="withEffect">
                                  <p:stCondLst>
                                    <p:cond delay="0"/>
                                  </p:stCondLst>
                                  <p:childTnLst>
                                    <p:animEffect transition="out" filter="wipe(down)">
                                      <p:cBhvr>
                                        <p:cTn id="42" dur="5000"/>
                                        <p:tgtEl>
                                          <p:spTgt spid="20487"/>
                                        </p:tgtEl>
                                      </p:cBhvr>
                                    </p:animEffect>
                                    <p:set>
                                      <p:cBhvr>
                                        <p:cTn id="43" dur="1" fill="hold">
                                          <p:stCondLst>
                                            <p:cond delay="4999"/>
                                          </p:stCondLst>
                                        </p:cTn>
                                        <p:tgtEl>
                                          <p:spTgt spid="20487"/>
                                        </p:tgtEl>
                                        <p:attrNameLst>
                                          <p:attrName>style.visibility</p:attrName>
                                        </p:attrNameLst>
                                      </p:cBhvr>
                                      <p:to>
                                        <p:strVal val="hidden"/>
                                      </p:to>
                                    </p:set>
                                  </p:childTnLst>
                                </p:cTn>
                              </p:par>
                              <p:par>
                                <p:cTn id="44" presetID="8" presetClass="emph" presetSubtype="0" fill="hold" nodeType="withEffect">
                                  <p:stCondLst>
                                    <p:cond delay="0"/>
                                  </p:stCondLst>
                                  <p:childTnLst>
                                    <p:animRot by="21600000">
                                      <p:cBhvr>
                                        <p:cTn id="45" dur="5000" fill="hold"/>
                                        <p:tgtEl>
                                          <p:spTgt spid="16387"/>
                                        </p:tgtEl>
                                        <p:attrNameLst>
                                          <p:attrName>r</p:attrName>
                                        </p:attrNameLst>
                                      </p:cBhvr>
                                    </p:animRot>
                                  </p:childTnLst>
                                </p:cTn>
                              </p:par>
                            </p:childTnLst>
                          </p:cTn>
                        </p:par>
                        <p:par>
                          <p:cTn id="46" fill="hold">
                            <p:stCondLst>
                              <p:cond delay="25000"/>
                            </p:stCondLst>
                            <p:childTnLst>
                              <p:par>
                                <p:cTn id="47" presetID="10" presetClass="entr" presetSubtype="0" fill="hold" nodeType="afterEffect">
                                  <p:stCondLst>
                                    <p:cond delay="0"/>
                                  </p:stCondLst>
                                  <p:childTnLst>
                                    <p:set>
                                      <p:cBhvr>
                                        <p:cTn id="48" dur="1" fill="hold">
                                          <p:stCondLst>
                                            <p:cond delay="0"/>
                                          </p:stCondLst>
                                        </p:cTn>
                                        <p:tgtEl>
                                          <p:spTgt spid="16386"/>
                                        </p:tgtEl>
                                        <p:attrNameLst>
                                          <p:attrName>style.visibility</p:attrName>
                                        </p:attrNameLst>
                                      </p:cBhvr>
                                      <p:to>
                                        <p:strVal val="visible"/>
                                      </p:to>
                                    </p:set>
                                    <p:animEffect transition="in" filter="fade">
                                      <p:cBhvr>
                                        <p:cTn id="49" dur="5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alletdePerm3©AntonZavyalov.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700213"/>
            <a:ext cx="7164387" cy="465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4" descr="lac-cygne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700213"/>
            <a:ext cx="7561262"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Image 3" descr="710286rideau__29_.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107950" y="-22225"/>
            <a:ext cx="470535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Image 2" descr="710286rideau__29_.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10100" y="-33338"/>
            <a:ext cx="458787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6" fill="hold" nodeType="withEffect">
                                  <p:stCondLst>
                                    <p:cond delay="3000"/>
                                  </p:stCondLst>
                                  <p:childTnLst>
                                    <p:animEffect transition="out" filter="barn(in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3000"/>
                                  </p:stCondLst>
                                  <p:childTnLst>
                                    <p:set>
                                      <p:cBhvr>
                                        <p:cTn id="9" dur="1" fill="hold">
                                          <p:stCondLst>
                                            <p:cond delay="0"/>
                                          </p:stCondLst>
                                        </p:cTn>
                                        <p:tgtEl>
                                          <p:spTgt spid="2"/>
                                        </p:tgtEl>
                                        <p:attrNameLst>
                                          <p:attrName>style.visibility</p:attrName>
                                        </p:attrNameLst>
                                      </p:cBhvr>
                                      <p:to>
                                        <p:strVal val="visible"/>
                                      </p:to>
                                    </p:set>
                                    <p:animEffect transition="in" filter="barn(outHorizontal)">
                                      <p:cBhvr>
                                        <p:cTn id="1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anila_korsuntsev_siegfried_ekaterina_kondaurova_odette_natacha_razi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412875"/>
            <a:ext cx="7307262"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2" descr="lac_des_cygnes_tereshkina_ivanchenko_photo_natacha_razina_00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196975"/>
            <a:ext cx="7242175"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3" name="Picture 2" descr="C:\Documents and Settings\Nicole Gauroy\Mes documents\Mes images\DSC00210_WE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2400" y="-5829300"/>
            <a:ext cx="3292475" cy="246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 3" descr="710286rideau__29_.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flipH="1">
            <a:off x="-108520" y="6276"/>
            <a:ext cx="470535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 2" descr="710286rideau__29_.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57090" y="-1"/>
            <a:ext cx="458787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1" fill="hold" nodeType="withEffect">
                                  <p:stCondLst>
                                    <p:cond delay="3000"/>
                                  </p:stCondLst>
                                  <p:childTnLst>
                                    <p:animEffect transition="out" filter="barn(in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6" presetClass="entr" presetSubtype="42" fill="hold" nodeType="withEffect">
                                  <p:stCondLst>
                                    <p:cond delay="3000"/>
                                  </p:stCondLst>
                                  <p:childTnLst>
                                    <p:set>
                                      <p:cBhvr>
                                        <p:cTn id="9" dur="1" fill="hold">
                                          <p:stCondLst>
                                            <p:cond delay="0"/>
                                          </p:stCondLst>
                                        </p:cTn>
                                        <p:tgtEl>
                                          <p:spTgt spid="2"/>
                                        </p:tgtEl>
                                        <p:attrNameLst>
                                          <p:attrName>style.visibility</p:attrName>
                                        </p:attrNameLst>
                                      </p:cBhvr>
                                      <p:to>
                                        <p:strVal val="visible"/>
                                      </p:to>
                                    </p:set>
                                    <p:animEffect transition="in" filter="barn(outHorizontal)">
                                      <p:cBhvr>
                                        <p:cTn id="1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8" y="500063"/>
            <a:ext cx="8501062" cy="5786437"/>
          </a:xfrm>
          <a:prstGeom prst="rect">
            <a:avLst/>
          </a:prstGeom>
          <a:noFill/>
          <a:ln w="76200" cmpd="tri">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pic>
        <p:nvPicPr>
          <p:cNvPr id="3" name="Image 2" descr="Carcano-1-183259_L.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6" y="1484784"/>
            <a:ext cx="7678688" cy="4939507"/>
          </a:xfrm>
          <a:prstGeom prst="rect">
            <a:avLst/>
          </a:prstGeom>
        </p:spPr>
      </p:pic>
      <p:pic>
        <p:nvPicPr>
          <p:cNvPr id="4" name="Image 3" descr="Le-Moscou-Theatre-Ballet-joue-le-Lac-des-Cygnes_referenc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476672"/>
            <a:ext cx="7620000" cy="5965056"/>
          </a:xfrm>
          <a:prstGeom prst="rect">
            <a:avLst/>
          </a:prstGeom>
        </p:spPr>
      </p:pic>
      <p:pic>
        <p:nvPicPr>
          <p:cNvPr id="12" name="Image 3" descr="710286rideau__29_.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108520" y="6276"/>
            <a:ext cx="470535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 2" descr="710286rideau__29_.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57090" y="-1"/>
            <a:ext cx="458787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4" fill="hold" nodeType="withEffect">
                                  <p:stCondLst>
                                    <p:cond delay="1000"/>
                                  </p:stCondLst>
                                  <p:childTnLst>
                                    <p:animEffect transition="out" filter="wipe(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par>
                          <p:cTn id="8" fill="hold">
                            <p:stCondLst>
                              <p:cond delay="6000"/>
                            </p:stCondLst>
                            <p:childTnLst>
                              <p:par>
                                <p:cTn id="9" presetID="20" presetClass="exit" presetSubtype="0" fill="hold" nodeType="afterEffect">
                                  <p:stCondLst>
                                    <p:cond delay="1000"/>
                                  </p:stCondLst>
                                  <p:childTnLst>
                                    <p:animEffect transition="out" filter="wedge">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188" y="500063"/>
            <a:ext cx="8501062" cy="5786437"/>
          </a:xfrm>
          <a:prstGeom prst="rect">
            <a:avLst/>
          </a:prstGeom>
          <a:noFill/>
          <a:ln w="76200" cmpd="tri">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p>
        </p:txBody>
      </p:sp>
      <p:pic>
        <p:nvPicPr>
          <p:cNvPr id="2" name="Image 1" descr="OdetteSiegfriedActe4-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1816100"/>
            <a:ext cx="5256213" cy="438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2" descr="Le-lac-des-Cygnes-copyright-IcareCOPI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628775"/>
            <a:ext cx="6899275" cy="455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 3" descr="710286rideau__29_.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flipH="1">
            <a:off x="-108520" y="6276"/>
            <a:ext cx="470535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 2" descr="710286rideau__29_.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57090" y="-1"/>
            <a:ext cx="4587875"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6" fill="hold" nodeType="withEffect">
                                  <p:stCondLst>
                                    <p:cond delay="1000"/>
                                  </p:stCondLst>
                                  <p:childTnLst>
                                    <p:animEffect transition="out" filter="barn(in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1" presetClass="entr" presetSubtype="8"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heel(8)">
                                      <p:cBhvr>
                                        <p:cTn id="1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6" descr="188921rideau__16_.png"/>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07950" y="-100013"/>
            <a:ext cx="9251950" cy="568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 2" descr="d609caa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1800" y="3356992"/>
            <a:ext cx="1710670" cy="2204864"/>
          </a:xfrm>
          <a:prstGeom prst="rect">
            <a:avLst/>
          </a:prstGeom>
        </p:spPr>
      </p:pic>
      <p:pic>
        <p:nvPicPr>
          <p:cNvPr id="4" name="Image 3" descr="1011171130534311.png"/>
          <p:cNvPicPr>
            <a:picLocks noChangeAspect="1"/>
          </p:cNvPicPr>
          <p:nvPr/>
        </p:nvPicPr>
        <p:blipFill rotWithShape="1">
          <a:blip r:embed="rId5">
            <a:extLst>
              <a:ext uri="{28A0092B-C50C-407E-A947-70E740481C1C}">
                <a14:useLocalDpi xmlns:a14="http://schemas.microsoft.com/office/drawing/2010/main" val="0"/>
              </a:ext>
            </a:extLst>
          </a:blip>
          <a:srcRect t="26617"/>
          <a:stretch/>
        </p:blipFill>
        <p:spPr>
          <a:xfrm>
            <a:off x="3275856" y="4215254"/>
            <a:ext cx="4176464" cy="1969132"/>
          </a:xfrm>
          <a:prstGeom prst="rect">
            <a:avLst/>
          </a:prstGeom>
        </p:spPr>
      </p:pic>
      <p:sp>
        <p:nvSpPr>
          <p:cNvPr id="5" name="ZoneTexte 4"/>
          <p:cNvSpPr txBox="1"/>
          <p:nvPr/>
        </p:nvSpPr>
        <p:spPr>
          <a:xfrm>
            <a:off x="611560" y="6021288"/>
            <a:ext cx="7776864" cy="369332"/>
          </a:xfrm>
          <a:prstGeom prst="rect">
            <a:avLst/>
          </a:prstGeom>
          <a:noFill/>
        </p:spPr>
        <p:txBody>
          <a:bodyPr wrap="square" rtlCol="0">
            <a:spAutoFit/>
          </a:bodyPr>
          <a:lstStyle/>
          <a:p>
            <a:pPr algn="ctr"/>
            <a:r>
              <a:rPr lang="fr-FR" i="1" dirty="0" smtClean="0">
                <a:solidFill>
                  <a:srgbClr val="F2F2F2"/>
                </a:solidFill>
                <a:latin typeface="Book Antiqua"/>
                <a:cs typeface="Book Antiqua"/>
              </a:rPr>
              <a:t>Photos web – montage NG2012 – musique le lac des cygnes </a:t>
            </a:r>
            <a:endParaRPr lang="fr-FR" i="1" dirty="0">
              <a:solidFill>
                <a:srgbClr val="F2F2F2"/>
              </a:solidFill>
              <a:latin typeface="Book Antiqua"/>
              <a:cs typeface="Book Antiqua"/>
            </a:endParaRPr>
          </a:p>
        </p:txBody>
      </p:sp>
    </p:spTree>
    <p:extLst>
      <p:ext uri="{BB962C8B-B14F-4D97-AF65-F5344CB8AC3E}">
        <p14:creationId xmlns:p14="http://schemas.microsoft.com/office/powerpoint/2010/main" val="2338168528"/>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xmlns:p14="http://schemas.microsoft.com/office/powerpoint/2010/main" spd="med" advTm="12000">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0-#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0"/>
                                        <p:tgtEl>
                                          <p:spTgt spid="3"/>
                                        </p:tgtEl>
                                      </p:cBhvr>
                                    </p:animEffect>
                                  </p:childTnLst>
                                </p:cTn>
                              </p:par>
                              <p:par>
                                <p:cTn id="12" presetID="26" presetClass="emph" presetSubtype="0" fill="hold" nodeType="withEffect">
                                  <p:stCondLst>
                                    <p:cond delay="0"/>
                                  </p:stCondLst>
                                  <p:childTnLst>
                                    <p:animEffect transition="out" filter="fade">
                                      <p:cBhvr>
                                        <p:cTn id="13" dur="5000" tmFilter="0, 0; .2, .5; .8, .5; 1, 0"/>
                                        <p:tgtEl>
                                          <p:spTgt spid="4"/>
                                        </p:tgtEl>
                                      </p:cBhvr>
                                    </p:animEffect>
                                    <p:animScale>
                                      <p:cBhvr>
                                        <p:cTn id="14" dur="25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7826" name="Rectangle 3"/>
          <p:cNvSpPr>
            <a:spLocks noGrp="1" noChangeArrowheads="1"/>
          </p:cNvSpPr>
          <p:nvPr>
            <p:ph type="body" idx="4294967295"/>
          </p:nvPr>
        </p:nvSpPr>
        <p:spPr/>
        <p:txBody>
          <a:bodyPr lIns="102306" tIns="51156" rIns="102306" bIns="51156"/>
          <a:lstStyle/>
          <a:p>
            <a:endParaRPr lang="fr-FR"/>
          </a:p>
        </p:txBody>
      </p:sp>
      <p:pic>
        <p:nvPicPr>
          <p:cNvPr id="77827" name="Picture 7" descr="ScreenShot1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28" name="Picture 9" descr="ligneetoil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24075" y="5157788"/>
            <a:ext cx="49022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9" name="Rectangle 14"/>
          <p:cNvSpPr>
            <a:spLocks noChangeArrowheads="1"/>
          </p:cNvSpPr>
          <p:nvPr/>
        </p:nvSpPr>
        <p:spPr bwMode="auto">
          <a:xfrm rot="5400000" flipH="1">
            <a:off x="4514056" y="-4469606"/>
            <a:ext cx="115888"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p>
            <a:pPr defTabSz="1023938"/>
            <a:endParaRPr lang="fr-FR" sz="2000">
              <a:latin typeface="Calibri" charset="0"/>
            </a:endParaRPr>
          </a:p>
        </p:txBody>
      </p:sp>
      <p:sp>
        <p:nvSpPr>
          <p:cNvPr id="77830" name="Rectangle 16"/>
          <p:cNvSpPr>
            <a:spLocks noChangeArrowheads="1"/>
          </p:cNvSpPr>
          <p:nvPr/>
        </p:nvSpPr>
        <p:spPr bwMode="auto">
          <a:xfrm rot="5400000" flipH="1">
            <a:off x="4514056" y="2183607"/>
            <a:ext cx="115887"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p>
            <a:pPr defTabSz="1023938"/>
            <a:endParaRPr lang="fr-FR" sz="2000">
              <a:latin typeface="Calibri" charset="0"/>
            </a:endParaRPr>
          </a:p>
        </p:txBody>
      </p:sp>
      <p:pic>
        <p:nvPicPr>
          <p:cNvPr id="77831" name="Image 8" descr="BanHautpageindexminippsmania.jpg">
            <a:hlinkClick r:id="rId5"/>
          </p:cNvPr>
          <p:cNvPicPr>
            <a:picLocks noChangeAspect="1"/>
          </p:cNvPicPr>
          <p:nvPr/>
        </p:nvPicPr>
        <p:blipFill>
          <a:blip r:embed="rId6">
            <a:lum contrast="18000"/>
            <a:extLst>
              <a:ext uri="{28A0092B-C50C-407E-A947-70E740481C1C}">
                <a14:useLocalDpi xmlns:a14="http://schemas.microsoft.com/office/drawing/2010/main" val="0"/>
              </a:ext>
            </a:extLst>
          </a:blip>
          <a:srcRect/>
          <a:stretch>
            <a:fillRect/>
          </a:stretch>
        </p:blipFill>
        <p:spPr bwMode="auto">
          <a:xfrm>
            <a:off x="3419475" y="741363"/>
            <a:ext cx="2378075"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2" name="Image 9" descr="BanHautpageindex.jpg">
            <a:hlinkClick r:id="rId5"/>
          </p:cNvPr>
          <p:cNvPicPr>
            <a:picLocks noChangeAspect="1"/>
          </p:cNvPicPr>
          <p:nvPr/>
        </p:nvPicPr>
        <p:blipFill>
          <a:blip r:embed="rId7">
            <a:lum contrast="42000"/>
            <a:extLst>
              <a:ext uri="{28A0092B-C50C-407E-A947-70E740481C1C}">
                <a14:useLocalDpi xmlns:a14="http://schemas.microsoft.com/office/drawing/2010/main" val="0"/>
              </a:ext>
            </a:extLst>
          </a:blip>
          <a:srcRect/>
          <a:stretch>
            <a:fillRect/>
          </a:stretch>
        </p:blipFill>
        <p:spPr bwMode="auto">
          <a:xfrm>
            <a:off x="2087563" y="3959225"/>
            <a:ext cx="50323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3" name="Rectangle 10"/>
          <p:cNvSpPr>
            <a:spLocks noChangeArrowheads="1"/>
          </p:cNvSpPr>
          <p:nvPr/>
        </p:nvSpPr>
        <p:spPr bwMode="auto">
          <a:xfrm>
            <a:off x="2120900" y="4506913"/>
            <a:ext cx="4902200" cy="649287"/>
          </a:xfrm>
          <a:prstGeom prst="rect">
            <a:avLst/>
          </a:prstGeom>
          <a:gradFill rotWithShape="1">
            <a:gsLst>
              <a:gs pos="0">
                <a:schemeClr val="accent1"/>
              </a:gs>
              <a:gs pos="50000">
                <a:schemeClr val="accent1">
                  <a:gamma/>
                  <a:tint val="0"/>
                  <a:invGamma/>
                </a:schemeClr>
              </a:gs>
              <a:gs pos="100000">
                <a:schemeClr val="accent1"/>
              </a:gs>
            </a:gsLst>
            <a:lin ang="5400000" scaled="1"/>
          </a:gradFill>
          <a:ln w="76200">
            <a:solidFill>
              <a:srgbClr val="66CCFF"/>
            </a:solidFill>
            <a:miter lim="800000"/>
            <a:headEnd/>
            <a:tailEnd/>
          </a:ln>
        </p:spPr>
        <p:txBody>
          <a:bodyPr lIns="102306" tIns="0" rIns="102306" bIns="0"/>
          <a:lstStyle/>
          <a:p>
            <a:pPr algn="ctr" defTabSz="1023938"/>
            <a:r>
              <a:rPr lang="fr-CA" sz="3000">
                <a:solidFill>
                  <a:srgbClr val="FF0066"/>
                </a:solidFill>
                <a:latin typeface="Calibri" charset="0"/>
              </a:rPr>
              <a:t> </a:t>
            </a:r>
            <a:r>
              <a:rPr lang="fr-CA" sz="3300" b="1">
                <a:solidFill>
                  <a:srgbClr val="66CCFF"/>
                </a:solidFill>
                <a:latin typeface="Arial Rounded MT Bold" charset="0"/>
                <a:hlinkClick r:id="rId8"/>
              </a:rPr>
              <a:t>http://ppsmania.fr</a:t>
            </a:r>
            <a:endParaRPr lang="fr-CA" sz="900">
              <a:solidFill>
                <a:srgbClr val="66CCFF"/>
              </a:solidFill>
              <a:latin typeface="Arial Rounded MT Bold" charset="0"/>
            </a:endParaRPr>
          </a:p>
        </p:txBody>
      </p:sp>
      <p:sp>
        <p:nvSpPr>
          <p:cNvPr id="77834" name="Text Box 10"/>
          <p:cNvSpPr txBox="1">
            <a:spLocks noChangeArrowheads="1"/>
          </p:cNvSpPr>
          <p:nvPr/>
        </p:nvSpPr>
        <p:spPr bwMode="auto">
          <a:xfrm>
            <a:off x="0" y="6116638"/>
            <a:ext cx="914400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102306" tIns="51156" rIns="102306" bIns="51156">
            <a:spAutoFit/>
          </a:bodyPr>
          <a:lstStyle>
            <a:lvl1pPr defTabSz="1023938">
              <a:defRPr>
                <a:solidFill>
                  <a:schemeClr val="tx1"/>
                </a:solidFill>
                <a:latin typeface="Arial" charset="0"/>
                <a:ea typeface="ＭＳ Ｐゴシック" charset="0"/>
              </a:defRPr>
            </a:lvl1pPr>
            <a:lvl2pPr marL="509588" indent="3175" defTabSz="1023938">
              <a:defRPr>
                <a:solidFill>
                  <a:schemeClr val="tx1"/>
                </a:solidFill>
                <a:latin typeface="Arial" charset="0"/>
                <a:ea typeface="ＭＳ Ｐゴシック" charset="0"/>
              </a:defRPr>
            </a:lvl2pPr>
            <a:lvl3pPr marL="1022350" indent="1588" defTabSz="1023938">
              <a:defRPr>
                <a:solidFill>
                  <a:schemeClr val="tx1"/>
                </a:solidFill>
                <a:latin typeface="Arial" charset="0"/>
                <a:ea typeface="ＭＳ Ｐゴシック" charset="0"/>
              </a:defRPr>
            </a:lvl3pPr>
            <a:lvl4pPr marL="1533525" indent="3175" defTabSz="1023938">
              <a:defRPr>
                <a:solidFill>
                  <a:schemeClr val="tx1"/>
                </a:solidFill>
                <a:latin typeface="Arial" charset="0"/>
                <a:ea typeface="ＭＳ Ｐゴシック" charset="0"/>
              </a:defRPr>
            </a:lvl4pPr>
            <a:lvl5pPr marL="2046288" indent="1588" defTabSz="1023938">
              <a:defRPr>
                <a:solidFill>
                  <a:schemeClr val="tx1"/>
                </a:solidFill>
                <a:latin typeface="Arial" charset="0"/>
                <a:ea typeface="ＭＳ Ｐゴシック" charset="0"/>
              </a:defRPr>
            </a:lvl5pPr>
            <a:lvl6pPr marL="2503488" indent="1588" defTabSz="1023938" fontAlgn="base">
              <a:spcBef>
                <a:spcPct val="0"/>
              </a:spcBef>
              <a:spcAft>
                <a:spcPct val="0"/>
              </a:spcAft>
              <a:defRPr>
                <a:solidFill>
                  <a:schemeClr val="tx1"/>
                </a:solidFill>
                <a:latin typeface="Arial" charset="0"/>
                <a:ea typeface="ＭＳ Ｐゴシック" charset="0"/>
              </a:defRPr>
            </a:lvl6pPr>
            <a:lvl7pPr marL="2960688" indent="1588" defTabSz="1023938" fontAlgn="base">
              <a:spcBef>
                <a:spcPct val="0"/>
              </a:spcBef>
              <a:spcAft>
                <a:spcPct val="0"/>
              </a:spcAft>
              <a:defRPr>
                <a:solidFill>
                  <a:schemeClr val="tx1"/>
                </a:solidFill>
                <a:latin typeface="Arial" charset="0"/>
                <a:ea typeface="ＭＳ Ｐゴシック" charset="0"/>
              </a:defRPr>
            </a:lvl7pPr>
            <a:lvl8pPr marL="3417888" indent="1588" defTabSz="1023938" fontAlgn="base">
              <a:spcBef>
                <a:spcPct val="0"/>
              </a:spcBef>
              <a:spcAft>
                <a:spcPct val="0"/>
              </a:spcAft>
              <a:defRPr>
                <a:solidFill>
                  <a:schemeClr val="tx1"/>
                </a:solidFill>
                <a:latin typeface="Arial" charset="0"/>
                <a:ea typeface="ＭＳ Ｐゴシック" charset="0"/>
              </a:defRPr>
            </a:lvl8pPr>
            <a:lvl9pPr marL="3875088" indent="1588" defTabSz="1023938" fontAlgn="base">
              <a:spcBef>
                <a:spcPct val="0"/>
              </a:spcBef>
              <a:spcAft>
                <a:spcPct val="0"/>
              </a:spcAft>
              <a:defRPr>
                <a:solidFill>
                  <a:schemeClr val="tx1"/>
                </a:solidFill>
                <a:latin typeface="Arial" charset="0"/>
                <a:ea typeface="ＭＳ Ｐゴシック" charset="0"/>
              </a:defRPr>
            </a:lvl9pPr>
          </a:lstStyle>
          <a:p>
            <a:pPr algn="ctr">
              <a:spcBef>
                <a:spcPct val="50000"/>
              </a:spcBef>
            </a:pPr>
            <a:r>
              <a:rPr lang="fr-FR" sz="2200" b="1">
                <a:solidFill>
                  <a:srgbClr val="0000FF"/>
                </a:solidFill>
                <a:effectLst>
                  <a:outerShdw blurRad="38100" dist="38100" dir="2700000" algn="tl">
                    <a:srgbClr val="FFFFFF"/>
                  </a:outerShdw>
                </a:effectLst>
              </a:rPr>
              <a:t>Clic gauche pour arrêter</a:t>
            </a:r>
          </a:p>
        </p:txBody>
      </p:sp>
      <p:sp>
        <p:nvSpPr>
          <p:cNvPr id="77835" name="Text Box 11"/>
          <p:cNvSpPr txBox="1">
            <a:spLocks noChangeArrowheads="1"/>
          </p:cNvSpPr>
          <p:nvPr/>
        </p:nvSpPr>
        <p:spPr bwMode="auto">
          <a:xfrm>
            <a:off x="0" y="182563"/>
            <a:ext cx="9144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102306" tIns="0" rIns="102306" bIns="0">
            <a:spAutoFit/>
          </a:bodyPr>
          <a:lstStyle>
            <a:lvl1pPr defTabSz="1023938">
              <a:defRPr>
                <a:solidFill>
                  <a:schemeClr val="tx1"/>
                </a:solidFill>
                <a:latin typeface="Arial" charset="0"/>
                <a:ea typeface="ＭＳ Ｐゴシック" charset="0"/>
              </a:defRPr>
            </a:lvl1pPr>
            <a:lvl2pPr marL="509588" indent="3175" defTabSz="1023938">
              <a:defRPr>
                <a:solidFill>
                  <a:schemeClr val="tx1"/>
                </a:solidFill>
                <a:latin typeface="Arial" charset="0"/>
                <a:ea typeface="ＭＳ Ｐゴシック" charset="0"/>
              </a:defRPr>
            </a:lvl2pPr>
            <a:lvl3pPr marL="1022350" indent="1588" defTabSz="1023938">
              <a:defRPr>
                <a:solidFill>
                  <a:schemeClr val="tx1"/>
                </a:solidFill>
                <a:latin typeface="Arial" charset="0"/>
                <a:ea typeface="ＭＳ Ｐゴシック" charset="0"/>
              </a:defRPr>
            </a:lvl3pPr>
            <a:lvl4pPr marL="1533525" indent="3175" defTabSz="1023938">
              <a:defRPr>
                <a:solidFill>
                  <a:schemeClr val="tx1"/>
                </a:solidFill>
                <a:latin typeface="Arial" charset="0"/>
                <a:ea typeface="ＭＳ Ｐゴシック" charset="0"/>
              </a:defRPr>
            </a:lvl4pPr>
            <a:lvl5pPr marL="2046288" indent="1588" defTabSz="1023938">
              <a:defRPr>
                <a:solidFill>
                  <a:schemeClr val="tx1"/>
                </a:solidFill>
                <a:latin typeface="Arial" charset="0"/>
                <a:ea typeface="ＭＳ Ｐゴシック" charset="0"/>
              </a:defRPr>
            </a:lvl5pPr>
            <a:lvl6pPr marL="2503488" indent="1588" defTabSz="1023938" fontAlgn="base">
              <a:spcBef>
                <a:spcPct val="0"/>
              </a:spcBef>
              <a:spcAft>
                <a:spcPct val="0"/>
              </a:spcAft>
              <a:defRPr>
                <a:solidFill>
                  <a:schemeClr val="tx1"/>
                </a:solidFill>
                <a:latin typeface="Arial" charset="0"/>
                <a:ea typeface="ＭＳ Ｐゴシック" charset="0"/>
              </a:defRPr>
            </a:lvl6pPr>
            <a:lvl7pPr marL="2960688" indent="1588" defTabSz="1023938" fontAlgn="base">
              <a:spcBef>
                <a:spcPct val="0"/>
              </a:spcBef>
              <a:spcAft>
                <a:spcPct val="0"/>
              </a:spcAft>
              <a:defRPr>
                <a:solidFill>
                  <a:schemeClr val="tx1"/>
                </a:solidFill>
                <a:latin typeface="Arial" charset="0"/>
                <a:ea typeface="ＭＳ Ｐゴシック" charset="0"/>
              </a:defRPr>
            </a:lvl7pPr>
            <a:lvl8pPr marL="3417888" indent="1588" defTabSz="1023938" fontAlgn="base">
              <a:spcBef>
                <a:spcPct val="0"/>
              </a:spcBef>
              <a:spcAft>
                <a:spcPct val="0"/>
              </a:spcAft>
              <a:defRPr>
                <a:solidFill>
                  <a:schemeClr val="tx1"/>
                </a:solidFill>
                <a:latin typeface="Arial" charset="0"/>
                <a:ea typeface="ＭＳ Ｐゴシック" charset="0"/>
              </a:defRPr>
            </a:lvl8pPr>
            <a:lvl9pPr marL="3875088" indent="1588" defTabSz="1023938" fontAlgn="base">
              <a:spcBef>
                <a:spcPct val="0"/>
              </a:spcBef>
              <a:spcAft>
                <a:spcPct val="0"/>
              </a:spcAft>
              <a:defRPr>
                <a:solidFill>
                  <a:schemeClr val="tx1"/>
                </a:solidFill>
                <a:latin typeface="Arial" charset="0"/>
                <a:ea typeface="ＭＳ Ｐゴシック" charset="0"/>
              </a:defRPr>
            </a:lvl9pPr>
          </a:lstStyle>
          <a:p>
            <a:pPr algn="ctr">
              <a:spcBef>
                <a:spcPct val="50000"/>
              </a:spcBef>
            </a:pPr>
            <a:r>
              <a:rPr lang="fr-FR" sz="2100" b="1">
                <a:solidFill>
                  <a:srgbClr val="0000FF"/>
                </a:solidFill>
                <a:effectLst>
                  <a:outerShdw blurRad="38100" dist="38100" dir="2700000" algn="tl">
                    <a:srgbClr val="FFFFFF"/>
                  </a:outerShdw>
                </a:effectLst>
              </a:rPr>
              <a:t>Je fais partie des 200 créateurs de PPSMANIA, tous bénévoles</a:t>
            </a:r>
            <a:r>
              <a:rPr lang="fr-FR" sz="2500" b="1">
                <a:solidFill>
                  <a:srgbClr val="0000FF"/>
                </a:solidFill>
                <a:effectLst>
                  <a:outerShdw blurRad="38100" dist="38100" dir="2700000" algn="tl">
                    <a:srgbClr val="FFFFFF"/>
                  </a:outerShdw>
                </a:effectLst>
              </a:rPr>
              <a:t>.</a:t>
            </a:r>
          </a:p>
        </p:txBody>
      </p:sp>
    </p:spTree>
    <p:extLst>
      <p:ext uri="{BB962C8B-B14F-4D97-AF65-F5344CB8AC3E}">
        <p14:creationId xmlns:p14="http://schemas.microsoft.com/office/powerpoint/2010/main" val="89721727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mph" presetSubtype="0" repeatCount="indefinite" fill="hold" nodeType="withEffect">
                                  <p:stCondLst>
                                    <p:cond delay="0"/>
                                  </p:stCondLst>
                                  <p:iterate type="lt">
                                    <p:tmPct val="10000"/>
                                  </p:iterate>
                                  <p:childTnLst>
                                    <p:set>
                                      <p:cBhvr override="childStyle">
                                        <p:cTn id="6" dur="500" autoRev="1" fill="hold"/>
                                        <p:tgtEl>
                                          <p:spTgt spid="77833">
                                            <p:txEl>
                                              <p:pRg st="0" end="0"/>
                                            </p:txEl>
                                          </p:spTgt>
                                        </p:tgtEl>
                                        <p:attrNameLst>
                                          <p:attrName>style.color</p:attrName>
                                        </p:attrNameLst>
                                      </p:cBhvr>
                                      <p:to>
                                        <p:clrVal>
                                          <a:srgbClr val="0000FF"/>
                                        </p:clrVal>
                                      </p:to>
                                    </p:set>
                                    <p:set>
                                      <p:cBhvr>
                                        <p:cTn id="7" dur="500" autoRev="1" fill="hold"/>
                                        <p:tgtEl>
                                          <p:spTgt spid="77833">
                                            <p:txEl>
                                              <p:pRg st="0" end="0"/>
                                            </p:txEl>
                                          </p:spTgt>
                                        </p:tgtEl>
                                        <p:attrNameLst>
                                          <p:attrName>fillcolor</p:attrName>
                                        </p:attrNameLst>
                                      </p:cBhvr>
                                      <p:to>
                                        <p:clrVal>
                                          <a:srgbClr val="0000FF"/>
                                        </p:clrVal>
                                      </p:to>
                                    </p:set>
                                    <p:set>
                                      <p:cBhvr>
                                        <p:cTn id="8" dur="500" autoRev="1" fill="hold"/>
                                        <p:tgtEl>
                                          <p:spTgt spid="7783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2620</TotalTime>
  <Words>145</Words>
  <Application>Microsoft Macintosh PowerPoint</Application>
  <PresentationFormat>Présentation à l'écran (4:3)</PresentationFormat>
  <Paragraphs>13</Paragraphs>
  <Slides>15</Slides>
  <Notes>1</Notes>
  <HiddenSlides>0</HiddenSlides>
  <MMClips>0</MMClips>
  <ScaleCrop>false</ScaleCrop>
  <HeadingPairs>
    <vt:vector size="4" baseType="variant">
      <vt:variant>
        <vt:lpstr>Thème</vt:lpstr>
      </vt:variant>
      <vt:variant>
        <vt:i4>1</vt:i4>
      </vt:variant>
      <vt:variant>
        <vt:lpstr>Titres des diapositives</vt:lpstr>
      </vt:variant>
      <vt:variant>
        <vt:i4>15</vt:i4>
      </vt:variant>
    </vt:vector>
  </HeadingPairs>
  <TitlesOfParts>
    <vt:vector size="16"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Manager/>
  <Company>perso</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c des cygnes</dc:title>
  <dc:subject/>
  <dc:creator>GAUROY</dc:creator>
  <cp:keywords/>
  <dc:description/>
  <cp:lastModifiedBy>nicole Gauroy</cp:lastModifiedBy>
  <cp:revision>100</cp:revision>
  <dcterms:created xsi:type="dcterms:W3CDTF">2009-06-16T07:03:44Z</dcterms:created>
  <dcterms:modified xsi:type="dcterms:W3CDTF">2012-06-24T14:50:46Z</dcterms:modified>
  <cp:category>Musique</cp:category>
</cp:coreProperties>
</file>