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1D600-67C4-4CED-BC2A-0A450BC1A871}" type="datetimeFigureOut">
              <a:rPr lang="fr-FR" smtClean="0"/>
              <a:t>16/07/2012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8A44B-A96A-4FA3-B258-F31D9A00988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4282" y="1857364"/>
            <a:ext cx="87639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chemeClr val="bg1"/>
                </a:solidFill>
                <a:latin typeface="Bradley Hand ITC" pitchFamily="66" charset="0"/>
                <a:cs typeface="AngsanaUPC" pitchFamily="18" charset="-34"/>
              </a:rPr>
              <a:t>Pour Faire un bon Mouton </a:t>
            </a:r>
          </a:p>
          <a:p>
            <a:pPr algn="ctr"/>
            <a:r>
              <a:rPr lang="fr-FR" sz="6000" b="1" dirty="0" smtClean="0">
                <a:solidFill>
                  <a:schemeClr val="bg1"/>
                </a:solidFill>
                <a:latin typeface="Bradley Hand ITC" pitchFamily="66" charset="0"/>
                <a:cs typeface="AngsanaUPC" pitchFamily="18" charset="-34"/>
              </a:rPr>
              <a:t>Il vous  faut :</a:t>
            </a:r>
            <a:endParaRPr lang="fr-FR" sz="6000" b="1" dirty="0">
              <a:solidFill>
                <a:schemeClr val="bg1"/>
              </a:solidFill>
              <a:latin typeface="Bradley Hand ITC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>
    <p:zoom/>
    <p:sndAc>
      <p:stSnd>
        <p:snd r:embed="rId2" name="Vocal 00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10402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43174" y="71414"/>
            <a:ext cx="39132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Une Cocotte</a:t>
            </a:r>
            <a:endParaRPr lang="fr-F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adley Hand ITC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>
    <p:zoom/>
    <p:sndAc>
      <p:stSnd>
        <p:snd r:embed="rId2" name="Vocal 004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402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85918" y="55883"/>
            <a:ext cx="52293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Un bon Mouton</a:t>
            </a:r>
            <a:endParaRPr lang="fr-F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adley Hand ITC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>
    <p:zoom/>
    <p:sndAc>
      <p:stSnd>
        <p:snd r:embed="rId2" name="Vocal 005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402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42976" y="55883"/>
            <a:ext cx="68034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Et 2 Cubes de </a:t>
            </a:r>
            <a:r>
              <a:rPr lang="fr-FR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hiller" pitchFamily="82" charset="0"/>
                <a:cs typeface="AngsanaUPC" pitchFamily="18" charset="-34"/>
              </a:rPr>
              <a:t>k</a:t>
            </a:r>
            <a:r>
              <a:rPr lang="fr-FR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ubOr</a:t>
            </a:r>
            <a:endParaRPr lang="fr-F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adley Hand ITC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>
    <p:zoom/>
    <p:sndAc>
      <p:stSnd>
        <p:snd r:embed="rId2" name="Vocal 006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0"/>
            <a:ext cx="9808308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142976" y="55883"/>
            <a:ext cx="73372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Et 2 Cubes dans l’eau </a:t>
            </a:r>
            <a:endParaRPr lang="fr-F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adley Hand ITC" pitchFamily="66" charset="0"/>
              <a:cs typeface="AngsanaUPC" pitchFamily="18" charset="-34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142976" y="4857760"/>
            <a:ext cx="74398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C’est </a:t>
            </a:r>
            <a:r>
              <a:rPr lang="fr-FR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déJà</a:t>
            </a:r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adley Hand ITC" pitchFamily="66" charset="0"/>
                <a:cs typeface="AngsanaUPC" pitchFamily="18" charset="-34"/>
              </a:rPr>
              <a:t> de la cuisine</a:t>
            </a:r>
            <a:endParaRPr lang="fr-F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adley Hand ITC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>
    <p:zoom/>
    <p:sndAc>
      <p:stSnd>
        <p:snd r:embed="rId2" name="Vocal 003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" y="0"/>
            <a:ext cx="9144032" cy="6858000"/>
          </a:xfrm>
          <a:prstGeom prst="rect">
            <a:avLst/>
          </a:prstGeom>
        </p:spPr>
      </p:pic>
    </p:spTree>
  </p:cSld>
  <p:clrMapOvr>
    <a:masterClrMapping/>
  </p:clrMapOvr>
  <p:transition>
    <p:zoom/>
    <p:sndAc>
      <p:stSnd>
        <p:snd r:embed="rId2" name="Vocal 007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29</Words>
  <Application>Microsoft Office PowerPoint</Application>
  <PresentationFormat>Affichage à l'écran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AEM77</dc:creator>
  <cp:lastModifiedBy>AEM77</cp:lastModifiedBy>
  <cp:revision>10</cp:revision>
  <dcterms:created xsi:type="dcterms:W3CDTF">2012-07-16T08:15:57Z</dcterms:created>
  <dcterms:modified xsi:type="dcterms:W3CDTF">2012-07-16T09:17:09Z</dcterms:modified>
</cp:coreProperties>
</file>