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5" d="100"/>
          <a:sy n="65" d="100"/>
        </p:scale>
        <p:origin x="-638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E76D-BBAE-4F83-B5F8-45098A13DCF4}" type="datetimeFigureOut">
              <a:rPr lang="fr-FR" smtClean="0"/>
              <a:pPr/>
              <a:t>16/07/2012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4A49-7AB1-4BDB-895C-E9FA46B889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E76D-BBAE-4F83-B5F8-45098A13DCF4}" type="datetimeFigureOut">
              <a:rPr lang="fr-FR" smtClean="0"/>
              <a:pPr/>
              <a:t>16/07/2012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4A49-7AB1-4BDB-895C-E9FA46B889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E76D-BBAE-4F83-B5F8-45098A13DCF4}" type="datetimeFigureOut">
              <a:rPr lang="fr-FR" smtClean="0"/>
              <a:pPr/>
              <a:t>16/07/2012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4A49-7AB1-4BDB-895C-E9FA46B889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E76D-BBAE-4F83-B5F8-45098A13DCF4}" type="datetimeFigureOut">
              <a:rPr lang="fr-FR" smtClean="0"/>
              <a:pPr/>
              <a:t>16/07/2012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4A49-7AB1-4BDB-895C-E9FA46B889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E76D-BBAE-4F83-B5F8-45098A13DCF4}" type="datetimeFigureOut">
              <a:rPr lang="fr-FR" smtClean="0"/>
              <a:pPr/>
              <a:t>16/07/2012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4A49-7AB1-4BDB-895C-E9FA46B889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E76D-BBAE-4F83-B5F8-45098A13DCF4}" type="datetimeFigureOut">
              <a:rPr lang="fr-FR" smtClean="0"/>
              <a:pPr/>
              <a:t>16/07/2012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4A49-7AB1-4BDB-895C-E9FA46B889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E76D-BBAE-4F83-B5F8-45098A13DCF4}" type="datetimeFigureOut">
              <a:rPr lang="fr-FR" smtClean="0"/>
              <a:pPr/>
              <a:t>16/07/2012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4A49-7AB1-4BDB-895C-E9FA46B889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E76D-BBAE-4F83-B5F8-45098A13DCF4}" type="datetimeFigureOut">
              <a:rPr lang="fr-FR" smtClean="0"/>
              <a:pPr/>
              <a:t>16/07/2012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4A49-7AB1-4BDB-895C-E9FA46B889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E76D-BBAE-4F83-B5F8-45098A13DCF4}" type="datetimeFigureOut">
              <a:rPr lang="fr-FR" smtClean="0"/>
              <a:pPr/>
              <a:t>16/07/2012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4A49-7AB1-4BDB-895C-E9FA46B889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E76D-BBAE-4F83-B5F8-45098A13DCF4}" type="datetimeFigureOut">
              <a:rPr lang="fr-FR" smtClean="0"/>
              <a:pPr/>
              <a:t>16/07/2012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4A49-7AB1-4BDB-895C-E9FA46B889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E76D-BBAE-4F83-B5F8-45098A13DCF4}" type="datetimeFigureOut">
              <a:rPr lang="fr-FR" smtClean="0"/>
              <a:pPr/>
              <a:t>16/07/2012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4A49-7AB1-4BDB-895C-E9FA46B889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4E76D-BBAE-4F83-B5F8-45098A13DCF4}" type="datetimeFigureOut">
              <a:rPr lang="fr-FR" smtClean="0"/>
              <a:pPr/>
              <a:t>16/07/2012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84A49-7AB1-4BDB-895C-E9FA46B889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even\Desktop\TOULOUSE.wav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even\Desktop\Andr&#233;%20Rieu%20-.wav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1331640" y="1124744"/>
            <a:ext cx="642601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>
                    <a:lumMod val="95000"/>
                  </a:schemeClr>
                </a:solidFill>
              </a:rPr>
              <a:t>                       </a:t>
            </a:r>
            <a:r>
              <a:rPr lang="fr-FR" sz="2400" i="1" dirty="0" smtClean="0">
                <a:solidFill>
                  <a:schemeClr val="bg1">
                    <a:lumMod val="95000"/>
                  </a:schemeClr>
                </a:solidFill>
              </a:rPr>
              <a:t>BEAUTES  DU  SUD  OUEST</a:t>
            </a:r>
          </a:p>
          <a:p>
            <a:endParaRPr lang="fr-FR" sz="2400" i="1" dirty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VIGNOBLES.  VILLAGES PITTORESQUES ET , VILLES OU IL FAIT</a:t>
            </a:r>
          </a:p>
          <a:p>
            <a:pPr algn="ctr"/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BON VIVRE. BALADE EN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IMAGES</a:t>
            </a:r>
            <a:endParaRPr lang="fr-FR" sz="20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3" name="Image 2" descr="chateau-puilaurens-3128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2996952"/>
            <a:ext cx="5143500" cy="3429000"/>
          </a:xfrm>
          <a:prstGeom prst="rect">
            <a:avLst/>
          </a:prstGeom>
        </p:spPr>
      </p:pic>
      <p:pic>
        <p:nvPicPr>
          <p:cNvPr id="5" name="TOULOUSE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9900592" y="2348880"/>
            <a:ext cx="576064" cy="576064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sndAc>
      <p:stSnd>
        <p:snd r:embed="rId3" name="TOULO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a-toulouse-endroits-a-visiter-12676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404664"/>
            <a:ext cx="7200000" cy="54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5576" y="5805264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LAVAUR  :  Cathédrale Saint Alain  haut lieu du Catharisme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                 et jardins splendides.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l-abbaye-fontfroide-12670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7920000" cy="528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115616" y="5949280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FONTFROIDE  L’ Abbaye cistercienne avec le cloitre harmonieux et,            les jardins , la roseraie.  Ancien Monastère du 11éme siècle.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gaillac-12674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76672"/>
            <a:ext cx="7560000" cy="567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5576" y="6165304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GAILLAC  :  ses vins et son Château de Foucaud, mais aussi l’ Abbaye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bénédictine Saint Michel, la place Grifoul et le pont sur le Tarn (photo)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whee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auch-12670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7818" y="519183"/>
            <a:ext cx="8064016" cy="5214073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467544" y="5805264"/>
            <a:ext cx="82089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AUCH  :  Capitale de la Gascogne.  Cathédrale Sainte Marie, imposante avec</a:t>
            </a:r>
          </a:p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ses 100m de long sur 40 de large.  Statue du mousquetaire D’ Artagnan</a:t>
            </a:r>
          </a:p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     au pied de l’escalier monumental.   Ruelles médiévales.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diamond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albi-12670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32657"/>
            <a:ext cx="7920000" cy="554461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5805264"/>
            <a:ext cx="82809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ALBI  :  Cathédrale Sainte Cécile, en briques avec, à l’intérieur 270 statues et,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scène du Jugement dernier (sur 200m2) .  Palais de Berbie, ancienne 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     forteresse transformée </a:t>
            </a:r>
            <a:r>
              <a:rPr lang="fr-FR" sz="2000" i="1" smtClean="0">
                <a:solidFill>
                  <a:schemeClr val="bg1">
                    <a:lumMod val="95000"/>
                  </a:schemeClr>
                </a:solidFill>
              </a:rPr>
              <a:t>en Musée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Toulouse – Lautrec.  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checke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carcassonne-12670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04664"/>
            <a:ext cx="7704016" cy="567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11560" y="6165304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CARCASSONNE  : avec 52 tours et 3 kms de remparts. Cité médiévale du 12°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                      Château   et,  Basilique Saint Nazaire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wheel spokes="2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canal-midi-12670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9432" y="620688"/>
            <a:ext cx="7984136" cy="526527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971600" y="5877272"/>
            <a:ext cx="7776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CANAL du MIDI  :  Promenade le long des berges à vélo ou à pied.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nombreux ouvrages et moulins.  Navigation de plaisance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castres-12674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548680"/>
            <a:ext cx="7920000" cy="52947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552" y="5949280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CASTRES :  Maisons au bord de l’eau sur l’ Agout.  Hôtels particuliers du 17°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Eglise Notre Dame de la Plate  possédant un carillon de 33 cloches.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blinds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gorges-verdouble-12675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7920000" cy="530932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23528" y="5949280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GORGES du VERDOUBLE :  nature préservée, cascades, eau translucide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                            à 85 kms au sud de Carcassonne.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cordes-sur-ciel-12674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04664"/>
            <a:ext cx="7920000" cy="5324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67544" y="5877272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CORDES sur CIEL :  (à 1heure de Toulouse)  Cité médiévale classée.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maisons en briques, ruelles et panorama. Musée du sucre et chocolat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plu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sidobre-brassac-12676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404664"/>
            <a:ext cx="7560000" cy="568405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1600" y="6093296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le SIDOBRE  et la commune de BRASSAC :  dans le Parc Naturel du            Haut - Languedoc, plateau granitique et,  village médiéval 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spli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montauban-12675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92696"/>
            <a:ext cx="7920000" cy="526528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552" y="6021288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MONTAUBAN  :  ville en briques rouges, classée ville d’ Art et Histoire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Musée Ingres, Cathédrale Notre Dame  et  le Pont Vieux  (photo)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lac-laouzas-12675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92696"/>
            <a:ext cx="7920000" cy="5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552" y="5877272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Lac du LAOUZAS  artificiel à 790m d’altitude, entre Toulouse et Montpellier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                               Base de loisirs et plaisance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narbonne-gruissan-12675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7920000" cy="526528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1560" y="6021288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NARBONNE  : ville d’ Histoire avec des galeries souterraines du 1</a:t>
            </a:r>
            <a:r>
              <a:rPr lang="fr-FR" sz="2000" i="1" baseline="30000" dirty="0" smtClean="0">
                <a:solidFill>
                  <a:schemeClr val="bg1">
                    <a:lumMod val="95000"/>
                  </a:schemeClr>
                </a:solidFill>
              </a:rPr>
              <a:t>er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siècle.</a:t>
            </a:r>
          </a:p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Hôtel de l’ Archidiacre (17°). Palais des Archevêques. Cathédrale Saint Just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check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chateaux-lastours-12674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7920000" cy="526527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7584" y="5877272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Châteaux de LASTOURS  : 4 châteaux cathares au dessus du village, ont</a:t>
            </a:r>
          </a:p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servis à défendre à l’époque de l’exploitation de gisements de fer.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blind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l-hermitage-galamus-12675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476672"/>
            <a:ext cx="7560000" cy="5670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43608" y="6165304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Gorges de GALAMUS et Ermitage  à flanc de falaise, endroit isolé et,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                point de vue sur le Pic du Canigou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0">
    <p:strips dir="r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castelnau-de-montmiral-12674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548680"/>
            <a:ext cx="7920000" cy="496855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79512" y="5661248"/>
            <a:ext cx="87849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CASTELNAU de MONTMIRAIL  : parmi les plus beaux villages de France.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Place des arcades (photo). Portes fortifiées, remparts, maisons anciennes, église Notre Dame de l’Assomption abritant la croix reliquaire avec 310 pierres précieuses.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2000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lagrasse-12676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32656"/>
            <a:ext cx="7920000" cy="594000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67544" y="6309320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LAGRASSE :  village médiéval, vieux pont du 12éme  et;  abbaye bénédictine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8000">
    <p:strips dir="l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cances-region-toulouse-minerve-12676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692609"/>
            <a:ext cx="7920000" cy="526527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67544" y="6021288"/>
            <a:ext cx="8136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MINERVE  :  ruelles pavées et, pont sur le ravin  .    Vins réputés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4" name="André Rieu -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0836696" y="321297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edge/>
    <p:sndAc>
      <p:stSnd>
        <p:snd r:embed="rId3" name="André Rieu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que-voir-a-toulouse-12675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620688"/>
            <a:ext cx="7560000" cy="502594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7584" y="5733256"/>
            <a:ext cx="76328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TOULOUSE  :  Place du Capitole. Hôtel de ville.  Salle des Illustres.  Opéra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Hôtels particuliers et, jolies places. Basilique Saint Sernin, chapelle des</a:t>
            </a: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Carmélites et, cloitre des Jacobins.  La ville rose est riche en Patrimoine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2000">
    <p:checke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4ce291cb74810querib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908720"/>
            <a:ext cx="7920000" cy="483001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99792" y="5805264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Château de Queribus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8000">
    <p:zoom dir="in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4cdc287228456peyreprtu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92696"/>
            <a:ext cx="7920000" cy="52250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79712" y="6021288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    Château  de Peyrepertuse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7000">
    <p:pull dir="r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bertrand-de-commin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476672"/>
            <a:ext cx="7560000" cy="567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59632" y="6237312"/>
            <a:ext cx="684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            Saint  Bertrand  de  Comminges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7000">
    <p:wheel spokes="2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_Saint-Bertrand_de_Comminges-Eglise_en_bo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80920" cy="552061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7584" y="6165304"/>
            <a:ext cx="7488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    Saint Bertrand de Comminges : les stalles et, l’ orgue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7000">
    <p:wheel spokes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issac_facade_SaintPier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32657"/>
            <a:ext cx="8028384" cy="590465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259632" y="6309320"/>
            <a:ext cx="6264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         MOISSAC : la façade de Saint Pierre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7000">
    <p:diamond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issac-cedre-du-liban-imag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620688"/>
            <a:ext cx="7596000" cy="528411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99592" y="6021288"/>
            <a:ext cx="7056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        MOISSAC :  le cloitre  et le cèdre du Liban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7000">
    <p:dissolv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utrec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6815" y="692696"/>
            <a:ext cx="7825625" cy="547260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63688" y="6309320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                        LAUTREC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7000">
    <p:blinds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cugn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7944" y="1641348"/>
            <a:ext cx="5468112" cy="357530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771800" y="5229200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>
                    <a:lumMod val="95000"/>
                  </a:schemeClr>
                </a:solidFill>
              </a:rPr>
              <a:t>                  CUCUGNAN</a:t>
            </a:r>
            <a:endParaRPr lang="fr-FR" i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83568" y="692696"/>
            <a:ext cx="75608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Merci de votre intérêt pour ce reportage en terre du Sud-ouest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827584" y="5805264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                            Proposé par Jackdidier. Images du Net.</a:t>
            </a:r>
          </a:p>
          <a:p>
            <a:r>
              <a:rPr lang="fr-FR" sz="2000" dirty="0" smtClean="0"/>
              <a:t> </a:t>
            </a:r>
            <a:r>
              <a:rPr lang="fr-FR" sz="2000" i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endParaRPr lang="fr-FR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619672" y="1196752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>
                    <a:lumMod val="95000"/>
                  </a:schemeClr>
                </a:solidFill>
              </a:rPr>
              <a:t>               Chanson ‘Toulouse’  interprétée par Linda</a:t>
            </a:r>
            <a:endParaRPr lang="fr-FR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2000">
    <p:wedge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641</Words>
  <Application>Microsoft Office PowerPoint</Application>
  <PresentationFormat>Affichage à l'écran (4:3)</PresentationFormat>
  <Paragraphs>55</Paragraphs>
  <Slides>29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didier</dc:creator>
  <cp:lastModifiedBy>Monique</cp:lastModifiedBy>
  <cp:revision>22</cp:revision>
  <dcterms:created xsi:type="dcterms:W3CDTF">2012-06-13T19:03:56Z</dcterms:created>
  <dcterms:modified xsi:type="dcterms:W3CDTF">2012-07-16T07:17:29Z</dcterms:modified>
</cp:coreProperties>
</file>