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67" r:id="rId3"/>
    <p:sldId id="301" r:id="rId4"/>
    <p:sldId id="305" r:id="rId5"/>
    <p:sldId id="317" r:id="rId6"/>
    <p:sldId id="316" r:id="rId7"/>
    <p:sldId id="315" r:id="rId8"/>
    <p:sldId id="314" r:id="rId9"/>
    <p:sldId id="318" r:id="rId10"/>
    <p:sldId id="319" r:id="rId11"/>
    <p:sldId id="313" r:id="rId12"/>
    <p:sldId id="285" r:id="rId13"/>
    <p:sldId id="283" r:id="rId14"/>
    <p:sldId id="320" r:id="rId15"/>
    <p:sldId id="323" r:id="rId16"/>
    <p:sldId id="322" r:id="rId17"/>
    <p:sldId id="321" r:id="rId18"/>
    <p:sldId id="280" r:id="rId19"/>
    <p:sldId id="279" r:id="rId20"/>
    <p:sldId id="276" r:id="rId21"/>
    <p:sldId id="274" r:id="rId22"/>
    <p:sldId id="273" r:id="rId23"/>
    <p:sldId id="271" r:id="rId24"/>
    <p:sldId id="270" r:id="rId25"/>
    <p:sldId id="269" r:id="rId26"/>
    <p:sldId id="268" r:id="rId27"/>
    <p:sldId id="264" r:id="rId28"/>
    <p:sldId id="263" r:id="rId29"/>
    <p:sldId id="259" r:id="rId30"/>
    <p:sldId id="300" r:id="rId31"/>
    <p:sldId id="292" r:id="rId32"/>
    <p:sldId id="290" r:id="rId33"/>
    <p:sldId id="304" r:id="rId34"/>
    <p:sldId id="302" r:id="rId35"/>
    <p:sldId id="303" r:id="rId36"/>
    <p:sldId id="289" r:id="rId37"/>
    <p:sldId id="298" r:id="rId38"/>
    <p:sldId id="297" r:id="rId39"/>
    <p:sldId id="307" r:id="rId40"/>
  </p:sldIdLst>
  <p:sldSz cx="8280400" cy="4679950"/>
  <p:notesSz cx="6858000" cy="9144000"/>
  <p:defaultTextStyle>
    <a:defPPr>
      <a:defRPr lang="fr-FR"/>
    </a:defPPr>
    <a:lvl1pPr marL="0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4726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9452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44178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58904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73631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88357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03083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17809" algn="l" defTabSz="8294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PKmfFXt+BTozWZp2gufhg==" hashData="7QG5H2ldcO5V2hXWxX4FM1Ngd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62" d="100"/>
          <a:sy n="162" d="100"/>
        </p:scale>
        <p:origin x="-654" y="-90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9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4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9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44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58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73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88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03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17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03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237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47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94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4417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58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736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8835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0308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1780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575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94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9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726" indent="0">
              <a:buNone/>
              <a:defRPr sz="1800" b="1"/>
            </a:lvl2pPr>
            <a:lvl3pPr marL="829452" indent="0">
              <a:buNone/>
              <a:defRPr sz="1600" b="1"/>
            </a:lvl3pPr>
            <a:lvl4pPr marL="1244178" indent="0">
              <a:buNone/>
              <a:defRPr sz="1500" b="1"/>
            </a:lvl4pPr>
            <a:lvl5pPr marL="1658904" indent="0">
              <a:buNone/>
              <a:defRPr sz="1500" b="1"/>
            </a:lvl5pPr>
            <a:lvl6pPr marL="2073631" indent="0">
              <a:buNone/>
              <a:defRPr sz="1500" b="1"/>
            </a:lvl6pPr>
            <a:lvl7pPr marL="2488357" indent="0">
              <a:buNone/>
              <a:defRPr sz="1500" b="1"/>
            </a:lvl7pPr>
            <a:lvl8pPr marL="2903083" indent="0">
              <a:buNone/>
              <a:defRPr sz="1500" b="1"/>
            </a:lvl8pPr>
            <a:lvl9pPr marL="3317809" indent="0">
              <a:buNone/>
              <a:defRPr sz="15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9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726" indent="0">
              <a:buNone/>
              <a:defRPr sz="1800" b="1"/>
            </a:lvl2pPr>
            <a:lvl3pPr marL="829452" indent="0">
              <a:buNone/>
              <a:defRPr sz="1600" b="1"/>
            </a:lvl3pPr>
            <a:lvl4pPr marL="1244178" indent="0">
              <a:buNone/>
              <a:defRPr sz="1500" b="1"/>
            </a:lvl4pPr>
            <a:lvl5pPr marL="1658904" indent="0">
              <a:buNone/>
              <a:defRPr sz="1500" b="1"/>
            </a:lvl5pPr>
            <a:lvl6pPr marL="2073631" indent="0">
              <a:buNone/>
              <a:defRPr sz="1500" b="1"/>
            </a:lvl6pPr>
            <a:lvl7pPr marL="2488357" indent="0">
              <a:buNone/>
              <a:defRPr sz="1500" b="1"/>
            </a:lvl7pPr>
            <a:lvl8pPr marL="2903083" indent="0">
              <a:buNone/>
              <a:defRPr sz="1500" b="1"/>
            </a:lvl8pPr>
            <a:lvl9pPr marL="3317809" indent="0">
              <a:buNone/>
              <a:defRPr sz="15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6957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83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290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1" y="186331"/>
            <a:ext cx="2724195" cy="792992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1" y="979324"/>
            <a:ext cx="2724195" cy="3201216"/>
          </a:xfrm>
        </p:spPr>
        <p:txBody>
          <a:bodyPr/>
          <a:lstStyle>
            <a:lvl1pPr marL="0" indent="0">
              <a:buNone/>
              <a:defRPr sz="1300"/>
            </a:lvl1pPr>
            <a:lvl2pPr marL="414726" indent="0">
              <a:buNone/>
              <a:defRPr sz="1100"/>
            </a:lvl2pPr>
            <a:lvl3pPr marL="829452" indent="0">
              <a:buNone/>
              <a:defRPr sz="900"/>
            </a:lvl3pPr>
            <a:lvl4pPr marL="1244178" indent="0">
              <a:buNone/>
              <a:defRPr sz="800"/>
            </a:lvl4pPr>
            <a:lvl5pPr marL="1658904" indent="0">
              <a:buNone/>
              <a:defRPr sz="800"/>
            </a:lvl5pPr>
            <a:lvl6pPr marL="2073631" indent="0">
              <a:buNone/>
              <a:defRPr sz="800"/>
            </a:lvl6pPr>
            <a:lvl7pPr marL="2488357" indent="0">
              <a:buNone/>
              <a:defRPr sz="800"/>
            </a:lvl7pPr>
            <a:lvl8pPr marL="2903083" indent="0">
              <a:buNone/>
              <a:defRPr sz="800"/>
            </a:lvl8pPr>
            <a:lvl9pPr marL="3317809" indent="0">
              <a:buNone/>
              <a:defRPr sz="8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8263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7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900"/>
            </a:lvl1pPr>
            <a:lvl2pPr marL="414726" indent="0">
              <a:buNone/>
              <a:defRPr sz="2500"/>
            </a:lvl2pPr>
            <a:lvl3pPr marL="829452" indent="0">
              <a:buNone/>
              <a:defRPr sz="2200"/>
            </a:lvl3pPr>
            <a:lvl4pPr marL="1244178" indent="0">
              <a:buNone/>
              <a:defRPr sz="1800"/>
            </a:lvl4pPr>
            <a:lvl5pPr marL="1658904" indent="0">
              <a:buNone/>
              <a:defRPr sz="1800"/>
            </a:lvl5pPr>
            <a:lvl6pPr marL="2073631" indent="0">
              <a:buNone/>
              <a:defRPr sz="1800"/>
            </a:lvl6pPr>
            <a:lvl7pPr marL="2488357" indent="0">
              <a:buNone/>
              <a:defRPr sz="1800"/>
            </a:lvl7pPr>
            <a:lvl8pPr marL="2903083" indent="0">
              <a:buNone/>
              <a:defRPr sz="1800"/>
            </a:lvl8pPr>
            <a:lvl9pPr marL="3317809" indent="0">
              <a:buNone/>
              <a:defRPr sz="18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300"/>
            </a:lvl1pPr>
            <a:lvl2pPr marL="414726" indent="0">
              <a:buNone/>
              <a:defRPr sz="1100"/>
            </a:lvl2pPr>
            <a:lvl3pPr marL="829452" indent="0">
              <a:buNone/>
              <a:defRPr sz="900"/>
            </a:lvl3pPr>
            <a:lvl4pPr marL="1244178" indent="0">
              <a:buNone/>
              <a:defRPr sz="800"/>
            </a:lvl4pPr>
            <a:lvl5pPr marL="1658904" indent="0">
              <a:buNone/>
              <a:defRPr sz="800"/>
            </a:lvl5pPr>
            <a:lvl6pPr marL="2073631" indent="0">
              <a:buNone/>
              <a:defRPr sz="800"/>
            </a:lvl6pPr>
            <a:lvl7pPr marL="2488357" indent="0">
              <a:buNone/>
              <a:defRPr sz="800"/>
            </a:lvl7pPr>
            <a:lvl8pPr marL="2903083" indent="0">
              <a:buNone/>
              <a:defRPr sz="800"/>
            </a:lvl8pPr>
            <a:lvl9pPr marL="3317809" indent="0">
              <a:buNone/>
              <a:defRPr sz="8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604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683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6"/>
            <a:ext cx="1863090" cy="399312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6"/>
            <a:ext cx="5451263" cy="39931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423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82945" tIns="41473" rIns="82945" bIns="41473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0"/>
          </a:xfrm>
          <a:prstGeom prst="rect">
            <a:avLst/>
          </a:prstGeom>
        </p:spPr>
        <p:txBody>
          <a:bodyPr vert="horz" lIns="82945" tIns="41473" rIns="82945" bIns="41473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82945" tIns="41473" rIns="82945" bIns="41473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15CA8-31FE-49D4-9B90-B006ED9FA704}" type="datetimeFigureOut">
              <a:rPr lang="fr-FR" smtClean="0"/>
              <a:t>12/07/2012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82945" tIns="41473" rIns="82945" bIns="41473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82945" tIns="41473" rIns="82945" bIns="41473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B5866-3B0F-4007-8F10-BC633D9EB4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656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94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1045" indent="-311045" algn="l" defTabSz="8294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73930" indent="-259204" algn="l" defTabSz="8294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815" indent="-207363" algn="l" defTabSz="8294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541" indent="-207363" algn="l" defTabSz="8294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6268" indent="-207363" algn="l" defTabSz="8294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994" indent="-207363" algn="l" defTabSz="8294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95720" indent="-207363" algn="l" defTabSz="8294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10446" indent="-207363" algn="l" defTabSz="8294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25172" indent="-207363" algn="l" defTabSz="8294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4726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9452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178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8904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73631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88357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03083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17809" algn="l" defTabSz="8294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sites.google.com/site/diaporamascarmine/" TargetMode="External"/><Relationship Id="rId7" Type="http://schemas.openxmlformats.org/officeDocument/2006/relationships/image" Target="../media/image4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kamdou.net/" TargetMode="External"/><Relationship Id="rId5" Type="http://schemas.openxmlformats.org/officeDocument/2006/relationships/hyperlink" Target="mailto:carmifioren@gmail.com" TargetMode="External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ste 1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808" y="537340"/>
            <a:ext cx="609600" cy="6096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72000" y="-36000"/>
            <a:ext cx="2130327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ln w="19050" cmpd="sng">
                  <a:solidFill>
                    <a:srgbClr val="00206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Carminé  Présente</a:t>
            </a:r>
            <a:endParaRPr lang="fr-FR" sz="2000" b="1" dirty="0">
              <a:ln w="19050" cmpd="sng">
                <a:solidFill>
                  <a:srgbClr val="00206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454103" y="576000"/>
            <a:ext cx="3307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ln w="28575" cmpd="sng">
                  <a:solidFill>
                    <a:srgbClr val="00206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La </a:t>
            </a:r>
            <a:r>
              <a:rPr lang="fr-FR" sz="3600" b="1" dirty="0" smtClean="0">
                <a:ln w="28575" cmpd="sng">
                  <a:solidFill>
                    <a:srgbClr val="00206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Ville:    </a:t>
            </a:r>
            <a:r>
              <a:rPr lang="fr-FR" sz="3600" b="1" dirty="0" smtClean="0">
                <a:ln w="28575" cmpd="sng">
                  <a:solidFill>
                    <a:srgbClr val="00206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Pornic</a:t>
            </a:r>
            <a:endParaRPr lang="fr-FR" sz="3600" b="1" dirty="0">
              <a:ln w="28575" cmpd="sng">
                <a:solidFill>
                  <a:srgbClr val="00206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46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65"/>
    </mc:Choice>
    <mc:Fallback xmlns="">
      <p:transition spd="slow" advTm="10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44336" y="0"/>
            <a:ext cx="14654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Hôtel de Ville </a:t>
            </a:r>
            <a:r>
              <a:rPr lang="fr-FR" sz="1000" b="1" dirty="0" smtClean="0">
                <a:solidFill>
                  <a:schemeClr val="bg1"/>
                </a:solidFill>
              </a:rPr>
              <a:t>du </a:t>
            </a:r>
            <a:r>
              <a:rPr lang="fr-FR" sz="1000" b="1" dirty="0" smtClean="0">
                <a:solidFill>
                  <a:schemeClr val="bg1"/>
                </a:solidFill>
              </a:rPr>
              <a:t>Pornic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11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2"/>
    </mc:Choice>
    <mc:Fallback xmlns="">
      <p:transition spd="slow" advTm="6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086867" y="0"/>
            <a:ext cx="218361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/>
              <a:t>Hôtel les Sablons St Marie Le Pornic</a:t>
            </a:r>
            <a:endParaRPr lang="fr-FR" sz="1050" b="1" dirty="0"/>
          </a:p>
        </p:txBody>
      </p:sp>
    </p:spTree>
    <p:extLst>
      <p:ext uri="{BB962C8B-B14F-4D97-AF65-F5344CB8AC3E}">
        <p14:creationId xmlns:p14="http://schemas.microsoft.com/office/powerpoint/2010/main" val="404254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6"/>
    </mc:Choice>
    <mc:Fallback xmlns="">
      <p:transition spd="slow" advTm="6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79227" y="0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Rue principale front de mer</a:t>
            </a:r>
            <a:endParaRPr lang="fr-FR" sz="1050" b="1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280400" cy="46799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04261" y="35719"/>
            <a:ext cx="143821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/>
              <a:t>St </a:t>
            </a:r>
            <a:r>
              <a:rPr lang="fr-FR" sz="1000" b="1" dirty="0" smtClean="0"/>
              <a:t>Marie / mer  </a:t>
            </a:r>
            <a:r>
              <a:rPr lang="fr-FR" sz="1000" b="1" dirty="0"/>
              <a:t> </a:t>
            </a:r>
            <a:r>
              <a:rPr lang="fr-FR" sz="1000" b="1" dirty="0" smtClean="0"/>
              <a:t> </a:t>
            </a:r>
            <a:r>
              <a:rPr lang="fr-FR" sz="1000" b="1" dirty="0"/>
              <a:t>Pornic</a:t>
            </a:r>
          </a:p>
        </p:txBody>
      </p:sp>
    </p:spTree>
    <p:extLst>
      <p:ext uri="{BB962C8B-B14F-4D97-AF65-F5344CB8AC3E}">
        <p14:creationId xmlns:p14="http://schemas.microsoft.com/office/powerpoint/2010/main" val="46022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7"/>
    </mc:Choice>
    <mc:Fallback xmlns="">
      <p:transition spd="slow" advTm="6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79227" y="0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Rue principale front de mer</a:t>
            </a:r>
            <a:endParaRPr lang="fr-FR" sz="105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780160" y="0"/>
            <a:ext cx="14446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/>
              <a:t>St </a:t>
            </a:r>
            <a:r>
              <a:rPr lang="fr-FR" sz="1000" b="1" dirty="0" smtClean="0"/>
              <a:t>Marie </a:t>
            </a:r>
            <a:r>
              <a:rPr lang="fr-FR" sz="1000" b="1" dirty="0"/>
              <a:t>/ </a:t>
            </a:r>
            <a:r>
              <a:rPr lang="fr-FR" sz="1000" b="1" dirty="0" smtClean="0"/>
              <a:t>mer: </a:t>
            </a:r>
            <a:r>
              <a:rPr lang="fr-FR" sz="1000" b="1" dirty="0"/>
              <a:t> </a:t>
            </a:r>
            <a:r>
              <a:rPr lang="fr-FR" sz="1000" b="1" dirty="0" smtClean="0"/>
              <a:t> </a:t>
            </a:r>
            <a:r>
              <a:rPr lang="fr-FR" sz="1000" b="1" dirty="0"/>
              <a:t>Pornic</a:t>
            </a:r>
          </a:p>
        </p:txBody>
      </p:sp>
    </p:spTree>
    <p:extLst>
      <p:ext uri="{BB962C8B-B14F-4D97-AF65-F5344CB8AC3E}">
        <p14:creationId xmlns:p14="http://schemas.microsoft.com/office/powerpoint/2010/main" val="21545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9"/>
    </mc:Choice>
    <mc:Fallback xmlns="">
      <p:transition spd="slow" advTm="7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79227" y="0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Rue principale front de mer</a:t>
            </a:r>
            <a:endParaRPr lang="fr-FR" sz="105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970649" y="35719"/>
            <a:ext cx="23054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/>
              <a:t>St Marie / </a:t>
            </a:r>
            <a:r>
              <a:rPr lang="fr-FR" sz="1050" b="1" dirty="0" smtClean="0"/>
              <a:t>mer: Chemin des douaniers</a:t>
            </a:r>
            <a:endParaRPr lang="fr-FR" sz="1050" b="1" dirty="0"/>
          </a:p>
        </p:txBody>
      </p:sp>
    </p:spTree>
    <p:extLst>
      <p:ext uri="{BB962C8B-B14F-4D97-AF65-F5344CB8AC3E}">
        <p14:creationId xmlns:p14="http://schemas.microsoft.com/office/powerpoint/2010/main" val="153577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58"/>
    </mc:Choice>
    <mc:Fallback xmlns="">
      <p:transition spd="slow" advTm="7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79227" y="0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Rue principale front de mer</a:t>
            </a:r>
            <a:endParaRPr lang="fr-FR" sz="105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082058" y="35719"/>
            <a:ext cx="208262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St Marie / </a:t>
            </a:r>
            <a:r>
              <a:rPr lang="fr-FR" sz="1000" b="1" dirty="0" smtClean="0">
                <a:solidFill>
                  <a:schemeClr val="bg1"/>
                </a:solidFill>
              </a:rPr>
              <a:t>mer: la plage des sablons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99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3"/>
    </mc:Choice>
    <mc:Fallback xmlns="">
      <p:transition spd="slow" advTm="6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79227" y="0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Rue principale front de mer</a:t>
            </a:r>
            <a:endParaRPr lang="fr-FR" sz="105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043890" y="0"/>
            <a:ext cx="22028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St Marie / </a:t>
            </a:r>
            <a:r>
              <a:rPr lang="fr-FR" sz="1000" b="1" dirty="0" smtClean="0">
                <a:solidFill>
                  <a:schemeClr val="bg1"/>
                </a:solidFill>
              </a:rPr>
              <a:t>mer: </a:t>
            </a:r>
            <a:r>
              <a:rPr lang="fr-FR" sz="1000" b="1" dirty="0">
                <a:solidFill>
                  <a:schemeClr val="bg1"/>
                </a:solidFill>
              </a:rPr>
              <a:t>Chemin des douaniers</a:t>
            </a:r>
          </a:p>
        </p:txBody>
      </p:sp>
    </p:spTree>
    <p:extLst>
      <p:ext uri="{BB962C8B-B14F-4D97-AF65-F5344CB8AC3E}">
        <p14:creationId xmlns:p14="http://schemas.microsoft.com/office/powerpoint/2010/main" val="337938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2"/>
    </mc:Choice>
    <mc:Fallback xmlns="">
      <p:transition spd="slow" advTm="7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043890" y="0"/>
            <a:ext cx="22028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St Marie / </a:t>
            </a:r>
            <a:r>
              <a:rPr lang="fr-FR" sz="1000" b="1" dirty="0" smtClean="0">
                <a:solidFill>
                  <a:schemeClr val="bg1"/>
                </a:solidFill>
              </a:rPr>
              <a:t>mer: </a:t>
            </a:r>
            <a:r>
              <a:rPr lang="fr-FR" sz="1000" b="1" dirty="0">
                <a:solidFill>
                  <a:schemeClr val="bg1"/>
                </a:solidFill>
              </a:rPr>
              <a:t>Chemin des douaniers</a:t>
            </a:r>
          </a:p>
        </p:txBody>
      </p:sp>
    </p:spTree>
    <p:extLst>
      <p:ext uri="{BB962C8B-B14F-4D97-AF65-F5344CB8AC3E}">
        <p14:creationId xmlns:p14="http://schemas.microsoft.com/office/powerpoint/2010/main" val="251521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5"/>
    </mc:Choice>
    <mc:Fallback xmlns="">
      <p:transition spd="slow" advTm="70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412000" y="4392000"/>
            <a:ext cx="38164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St Marie / mer: Chemin des douaniers   </a:t>
            </a:r>
            <a:r>
              <a:rPr lang="fr-FR" sz="1000" b="1" dirty="0" smtClean="0">
                <a:solidFill>
                  <a:srgbClr val="000000"/>
                </a:solidFill>
                <a:latin typeface="Arial"/>
              </a:rPr>
              <a:t>Carrelet </a:t>
            </a:r>
            <a:r>
              <a:rPr lang="fr-FR" sz="1000" b="1" dirty="0">
                <a:solidFill>
                  <a:srgbClr val="000000"/>
                </a:solidFill>
                <a:latin typeface="Arial"/>
              </a:rPr>
              <a:t>à grande cabane</a:t>
            </a:r>
            <a:r>
              <a:rPr lang="fr-FR" sz="1000" b="1" dirty="0" smtClean="0">
                <a:solidFill>
                  <a:schemeClr val="bg1"/>
                </a:solidFill>
              </a:rPr>
              <a:t>   </a:t>
            </a:r>
            <a:endParaRPr lang="fr-FR" sz="10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5103" y="2170698"/>
            <a:ext cx="184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031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64"/>
    </mc:Choice>
    <mc:Fallback xmlns="">
      <p:transition spd="slow" advTm="7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79227" y="0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Rue principale front de mer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24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78"/>
    </mc:Choice>
    <mc:Fallback xmlns="">
      <p:transition spd="slow" advTm="6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75407" y="0"/>
            <a:ext cx="13468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/>
              <a:t> </a:t>
            </a:r>
            <a:r>
              <a:rPr lang="fr-FR" sz="1050" b="1" dirty="0" smtClean="0"/>
              <a:t>Pornic  Jour de pluie</a:t>
            </a:r>
            <a:endParaRPr lang="fr-FR" sz="1050" b="1" dirty="0"/>
          </a:p>
        </p:txBody>
      </p:sp>
    </p:spTree>
    <p:extLst>
      <p:ext uri="{BB962C8B-B14F-4D97-AF65-F5344CB8AC3E}">
        <p14:creationId xmlns:p14="http://schemas.microsoft.com/office/powerpoint/2010/main" val="265989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3"/>
    </mc:Choice>
    <mc:Fallback xmlns="">
      <p:transition spd="slow" advTm="7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20120" y="0"/>
            <a:ext cx="153760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 smtClean="0">
                <a:solidFill>
                  <a:schemeClr val="bg1"/>
                </a:solidFill>
              </a:rPr>
              <a:t>Le chemin des douaniers</a:t>
            </a:r>
            <a:endParaRPr lang="fr-FR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6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6"/>
    </mc:Choice>
    <mc:Fallback xmlns="">
      <p:transition spd="slow" advTm="7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20120" y="0"/>
            <a:ext cx="153760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 smtClean="0">
                <a:solidFill>
                  <a:schemeClr val="bg1"/>
                </a:solidFill>
              </a:rPr>
              <a:t>Le chemin des douaniers</a:t>
            </a:r>
            <a:endParaRPr lang="fr-FR" sz="1050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0"/>
            <a:ext cx="8280400" cy="468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852168" y="6180"/>
            <a:ext cx="5389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/>
              <a:t>Pornic</a:t>
            </a:r>
            <a:endParaRPr lang="fr-FR" sz="1050" b="1" dirty="0"/>
          </a:p>
        </p:txBody>
      </p:sp>
    </p:spTree>
    <p:extLst>
      <p:ext uri="{BB962C8B-B14F-4D97-AF65-F5344CB8AC3E}">
        <p14:creationId xmlns:p14="http://schemas.microsoft.com/office/powerpoint/2010/main" val="39684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6"/>
    </mc:Choice>
    <mc:Fallback xmlns="">
      <p:transition spd="slow" advTm="7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20120" y="0"/>
            <a:ext cx="153760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 smtClean="0">
                <a:solidFill>
                  <a:schemeClr val="bg1"/>
                </a:solidFill>
              </a:rPr>
              <a:t>Le chemin des douaniers</a:t>
            </a:r>
            <a:endParaRPr lang="fr-FR" sz="1050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535708" y="35719"/>
            <a:ext cx="10903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smtClean="0">
                <a:solidFill>
                  <a:schemeClr val="bg1"/>
                </a:solidFill>
              </a:rPr>
              <a:t>Pornic  Les quais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22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6"/>
    </mc:Choice>
    <mc:Fallback xmlns="">
      <p:transition spd="slow" advTm="720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20120" y="0"/>
            <a:ext cx="153760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 smtClean="0">
                <a:solidFill>
                  <a:schemeClr val="bg1"/>
                </a:solidFill>
              </a:rPr>
              <a:t>Le chemin des douaniers</a:t>
            </a:r>
            <a:endParaRPr lang="fr-FR" sz="1050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20120" y="0"/>
            <a:ext cx="5693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 smtClean="0">
                <a:solidFill>
                  <a:schemeClr val="bg1"/>
                </a:solidFill>
              </a:rPr>
              <a:t>Pornic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44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6"/>
    </mc:Choice>
    <mc:Fallback xmlns="">
      <p:transition spd="slow" advTm="7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420120" y="0"/>
            <a:ext cx="153760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 smtClean="0">
                <a:solidFill>
                  <a:schemeClr val="bg1"/>
                </a:solidFill>
              </a:rPr>
              <a:t>Le chemin des douaniers</a:t>
            </a:r>
            <a:endParaRPr lang="fr-FR" sz="1050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48" y="3744"/>
            <a:ext cx="8296847" cy="467620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500442" y="35719"/>
            <a:ext cx="115448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 smtClean="0">
                <a:solidFill>
                  <a:schemeClr val="bg1"/>
                </a:solidFill>
              </a:rPr>
              <a:t>Pornic  le moulin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17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6"/>
    </mc:Choice>
    <mc:Fallback xmlns="">
      <p:transition spd="slow" advTm="7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67342" y="35719"/>
            <a:ext cx="62709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 smtClean="0">
                <a:solidFill>
                  <a:schemeClr val="bg1"/>
                </a:solidFill>
              </a:rPr>
              <a:t>PORNIC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46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33"/>
    </mc:Choice>
    <mc:Fallback xmlns="">
      <p:transition spd="slow" advTm="6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74180" y="17831"/>
            <a:ext cx="9396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 smtClean="0">
                <a:solidFill>
                  <a:schemeClr val="bg1"/>
                </a:solidFill>
              </a:rPr>
              <a:t>Pornic: </a:t>
            </a:r>
            <a:r>
              <a:rPr lang="fr-FR" sz="1050" b="1" dirty="0">
                <a:solidFill>
                  <a:schemeClr val="bg1"/>
                </a:solidFill>
              </a:rPr>
              <a:t> </a:t>
            </a:r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 smtClean="0">
                <a:solidFill>
                  <a:schemeClr val="bg1"/>
                </a:solidFill>
              </a:rPr>
              <a:t>port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3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2"/>
    </mc:Choice>
    <mc:Fallback xmlns="">
      <p:transition spd="slow" advTm="7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6064" y="0"/>
            <a:ext cx="191110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dirty="0" smtClean="0">
                <a:solidFill>
                  <a:schemeClr val="bg1"/>
                </a:solidFill>
              </a:rPr>
              <a:t>Le port en marré </a:t>
            </a:r>
            <a:r>
              <a:rPr lang="fr-FR" sz="1050" dirty="0" smtClean="0">
                <a:solidFill>
                  <a:schemeClr val="bg1"/>
                </a:solidFill>
              </a:rPr>
              <a:t>basse:   </a:t>
            </a:r>
            <a:r>
              <a:rPr lang="fr-FR" sz="1050" dirty="0" smtClean="0">
                <a:solidFill>
                  <a:schemeClr val="bg1"/>
                </a:solidFill>
              </a:rPr>
              <a:t>Pornic</a:t>
            </a:r>
            <a:endParaRPr lang="fr-FR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47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5"/>
    </mc:Choice>
    <mc:Fallback xmlns="">
      <p:transition spd="slow" advTm="7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3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2"/>
    </mc:Choice>
    <mc:Fallback xmlns="">
      <p:transition spd="slow" advTm="7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64136" y="0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Le Casino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69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1"/>
    </mc:Choice>
    <mc:Fallback xmlns="">
      <p:transition spd="slow" advTm="7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accel="5000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8112" y="35719"/>
            <a:ext cx="70724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Le Pornic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90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82"/>
    </mc:Choice>
    <mc:Fallback xmlns="">
      <p:transition spd="slow" advTm="70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41775" y="35719"/>
            <a:ext cx="285046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 Pornic:  </a:t>
            </a:r>
            <a:r>
              <a:rPr lang="fr-FR" sz="1050" b="1" dirty="0" smtClean="0">
                <a:solidFill>
                  <a:schemeClr val="bg1"/>
                </a:solidFill>
              </a:rPr>
              <a:t>Petite </a:t>
            </a:r>
            <a:r>
              <a:rPr lang="fr-FR" sz="1050" b="1" dirty="0">
                <a:solidFill>
                  <a:schemeClr val="bg1"/>
                </a:solidFill>
              </a:rPr>
              <a:t>rue  pour accéder a la ville haute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2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0"/>
    </mc:Choice>
    <mc:Fallback xmlns="">
      <p:transition spd="slow" advTm="6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4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6064" y="0"/>
            <a:ext cx="99097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solidFill>
                  <a:schemeClr val="bg1"/>
                </a:solidFill>
              </a:rPr>
              <a:t>Eglise:  Pornic</a:t>
            </a:r>
            <a:endParaRPr lang="fr-FR" sz="11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8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9"/>
    </mc:Choice>
    <mc:Fallback xmlns="">
      <p:transition spd="slow" advTm="7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"/>
            <a:ext cx="8280400" cy="468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5474" y="0"/>
            <a:ext cx="8819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Eglise </a:t>
            </a:r>
            <a:r>
              <a:rPr lang="fr-FR" sz="1000" b="1" dirty="0" smtClean="0">
                <a:solidFill>
                  <a:schemeClr val="bg1"/>
                </a:solidFill>
              </a:rPr>
              <a:t>:Pornic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71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2"/>
    </mc:Choice>
    <mc:Fallback xmlns="">
      <p:transition spd="slow" advTm="6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0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7752" y="35719"/>
            <a:ext cx="150233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Les  arches du châteaux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3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2"/>
    </mc:Choice>
    <mc:Fallback xmlns="">
      <p:transition spd="slow" advTm="7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12208" y="0"/>
            <a:ext cx="9797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Un restaurant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420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35"/>
    </mc:Choice>
    <mc:Fallback xmlns="">
      <p:transition spd="slow" advTm="7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39527" y="0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 smtClean="0">
                <a:solidFill>
                  <a:schemeClr val="bg1"/>
                </a:solidFill>
              </a:rPr>
              <a:t> Pornic:  </a:t>
            </a:r>
            <a:r>
              <a:rPr lang="fr-FR" sz="1000" b="1" dirty="0" smtClean="0">
                <a:solidFill>
                  <a:schemeClr val="bg1"/>
                </a:solidFill>
              </a:rPr>
              <a:t>Marée basse</a:t>
            </a:r>
            <a:endParaRPr lang="fr-FR" sz="1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32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6"/>
    </mc:Choice>
    <mc:Fallback xmlns="">
      <p:transition spd="slow" advTm="70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27693" y="35719"/>
            <a:ext cx="12250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Le Phare du Pornic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22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98"/>
    </mc:Choice>
    <mc:Fallback xmlns="">
      <p:transition spd="slow" advTm="6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73105" y="0"/>
            <a:ext cx="301556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chemeClr val="bg1"/>
                </a:solidFill>
              </a:rPr>
              <a:t>Le Châteaux:   Barbe </a:t>
            </a:r>
            <a:r>
              <a:rPr lang="fr-FR" sz="1050" b="1" dirty="0" smtClean="0">
                <a:solidFill>
                  <a:schemeClr val="bg1"/>
                </a:solidFill>
              </a:rPr>
              <a:t>bleu</a:t>
            </a:r>
            <a:r>
              <a:rPr lang="fr-FR" sz="1050" b="1" dirty="0" smtClean="0">
                <a:solidFill>
                  <a:schemeClr val="bg1"/>
                </a:solidFill>
              </a:rPr>
              <a:t>:  </a:t>
            </a:r>
            <a:r>
              <a:rPr lang="fr-FR" sz="1050" b="1" dirty="0" smtClean="0">
                <a:solidFill>
                  <a:schemeClr val="bg1"/>
                </a:solidFill>
              </a:rPr>
              <a:t> Pornic, </a:t>
            </a:r>
            <a:r>
              <a:rPr lang="fr-FR" sz="1050" b="1" dirty="0" smtClean="0">
                <a:solidFill>
                  <a:schemeClr val="bg1"/>
                </a:solidFill>
              </a:rPr>
              <a:t>en marée basse</a:t>
            </a:r>
            <a:endParaRPr lang="fr-FR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48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6"/>
    </mc:Choice>
    <mc:Fallback xmlns="">
      <p:transition spd="slow" advTm="7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9" y="0"/>
            <a:ext cx="8280000" cy="4680000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1" y="-50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56424" y="35719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Le Châteaux:   Barbe bleu,   </a:t>
            </a:r>
            <a:r>
              <a:rPr lang="fr-FR" sz="1000" b="1" dirty="0" smtClean="0">
                <a:solidFill>
                  <a:schemeClr val="bg1"/>
                </a:solidFill>
              </a:rPr>
              <a:t>Pornic </a:t>
            </a:r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38158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02"/>
    </mc:Choice>
    <mc:Fallback xmlns="">
      <p:transition spd="slow" advTm="7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-25"/>
            <a:ext cx="82800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8112" y="0"/>
            <a:ext cx="20425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Le Châteaux:   Barbe bleu,  </a:t>
            </a:r>
            <a:r>
              <a:rPr lang="fr-FR" sz="1000" b="1" dirty="0" smtClean="0">
                <a:solidFill>
                  <a:schemeClr val="bg1"/>
                </a:solidFill>
              </a:rPr>
              <a:t>  </a:t>
            </a:r>
            <a:r>
              <a:rPr lang="fr-FR" sz="1000" b="1" dirty="0">
                <a:solidFill>
                  <a:schemeClr val="bg1"/>
                </a:solidFill>
              </a:rPr>
              <a:t>Pornic </a:t>
            </a:r>
          </a:p>
        </p:txBody>
      </p:sp>
    </p:spTree>
    <p:extLst>
      <p:ext uri="{BB962C8B-B14F-4D97-AF65-F5344CB8AC3E}">
        <p14:creationId xmlns:p14="http://schemas.microsoft.com/office/powerpoint/2010/main" val="346804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7"/>
    </mc:Choice>
    <mc:Fallback xmlns="">
      <p:transition spd="slow" advTm="6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564136" y="35719"/>
            <a:ext cx="20714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b="1" dirty="0">
                <a:solidFill>
                  <a:schemeClr val="bg1"/>
                </a:solidFill>
              </a:rPr>
              <a:t>Le Châteaux:   Barbe bleu,   </a:t>
            </a:r>
            <a:r>
              <a:rPr lang="fr-FR" sz="1000" b="1" dirty="0">
                <a:solidFill>
                  <a:schemeClr val="bg1"/>
                </a:solidFill>
              </a:rPr>
              <a:t> </a:t>
            </a:r>
            <a:r>
              <a:rPr lang="fr-FR" sz="1000" b="1" dirty="0" smtClean="0">
                <a:solidFill>
                  <a:schemeClr val="bg1"/>
                </a:solidFill>
              </a:rPr>
              <a:t> </a:t>
            </a:r>
            <a:r>
              <a:rPr lang="fr-FR" sz="1000" b="1" dirty="0">
                <a:solidFill>
                  <a:schemeClr val="bg1"/>
                </a:solidFill>
              </a:rPr>
              <a:t>Pornic </a:t>
            </a:r>
          </a:p>
        </p:txBody>
      </p:sp>
    </p:spTree>
    <p:extLst>
      <p:ext uri="{BB962C8B-B14F-4D97-AF65-F5344CB8AC3E}">
        <p14:creationId xmlns:p14="http://schemas.microsoft.com/office/powerpoint/2010/main" val="152340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4"/>
    </mc:Choice>
    <mc:Fallback xmlns="">
      <p:transition spd="slow" advTm="7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53" y="-940"/>
            <a:ext cx="8280400" cy="4680000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09121" y="0"/>
            <a:ext cx="213712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>
                <a:solidFill>
                  <a:schemeClr val="bg1"/>
                </a:solidFill>
              </a:rPr>
              <a:t>Le Châteaux:   Barbe bleu,   </a:t>
            </a:r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>
                <a:solidFill>
                  <a:schemeClr val="bg1"/>
                </a:solidFill>
              </a:rPr>
              <a:t>Pornic </a:t>
            </a:r>
          </a:p>
        </p:txBody>
      </p:sp>
    </p:spTree>
    <p:extLst>
      <p:ext uri="{BB962C8B-B14F-4D97-AF65-F5344CB8AC3E}">
        <p14:creationId xmlns:p14="http://schemas.microsoft.com/office/powerpoint/2010/main" val="160688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0"/>
    </mc:Choice>
    <mc:Fallback xmlns="">
      <p:transition spd="slow" advTm="7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" y="0"/>
            <a:ext cx="8280000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009121" y="0"/>
            <a:ext cx="213712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>
                <a:solidFill>
                  <a:schemeClr val="bg1"/>
                </a:solidFill>
              </a:rPr>
              <a:t>Le Châteaux:   Barbe bleu,   </a:t>
            </a:r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>
                <a:solidFill>
                  <a:schemeClr val="bg1"/>
                </a:solidFill>
              </a:rPr>
              <a:t>Pornic </a:t>
            </a:r>
          </a:p>
        </p:txBody>
      </p:sp>
    </p:spTree>
    <p:extLst>
      <p:ext uri="{BB962C8B-B14F-4D97-AF65-F5344CB8AC3E}">
        <p14:creationId xmlns:p14="http://schemas.microsoft.com/office/powerpoint/2010/main" val="49102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4"/>
    </mc:Choice>
    <mc:Fallback xmlns="">
      <p:transition spd="slow" advTm="8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009121" y="0"/>
            <a:ext cx="21675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>
                <a:solidFill>
                  <a:schemeClr val="bg1"/>
                </a:solidFill>
              </a:rPr>
              <a:t>Le Châteaux:   Barbe bleu,   </a:t>
            </a:r>
            <a:r>
              <a:rPr lang="fr-FR" sz="1050" b="1" dirty="0">
                <a:solidFill>
                  <a:schemeClr val="bg1"/>
                </a:solidFill>
              </a:rPr>
              <a:t> </a:t>
            </a:r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>
                <a:solidFill>
                  <a:schemeClr val="bg1"/>
                </a:solidFill>
              </a:rPr>
              <a:t>Pornic </a:t>
            </a:r>
          </a:p>
        </p:txBody>
      </p:sp>
    </p:spTree>
    <p:extLst>
      <p:ext uri="{BB962C8B-B14F-4D97-AF65-F5344CB8AC3E}">
        <p14:creationId xmlns:p14="http://schemas.microsoft.com/office/powerpoint/2010/main" val="176610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37"/>
    </mc:Choice>
    <mc:Fallback xmlns="">
      <p:transition spd="slow" advTm="7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"/>
            <a:ext cx="8280400" cy="4680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400" cy="468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09121" y="0"/>
            <a:ext cx="213712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>
                <a:solidFill>
                  <a:schemeClr val="bg1"/>
                </a:solidFill>
              </a:rPr>
              <a:t>Le Châteaux:   Barbe bleu,   </a:t>
            </a:r>
            <a:r>
              <a:rPr lang="fr-FR" sz="1050" b="1" dirty="0" smtClean="0">
                <a:solidFill>
                  <a:schemeClr val="bg1"/>
                </a:solidFill>
              </a:rPr>
              <a:t> </a:t>
            </a:r>
            <a:r>
              <a:rPr lang="fr-FR" sz="1050" b="1" dirty="0">
                <a:solidFill>
                  <a:schemeClr val="bg1"/>
                </a:solidFill>
              </a:rPr>
              <a:t>Pornic </a:t>
            </a:r>
          </a:p>
        </p:txBody>
      </p:sp>
    </p:spTree>
    <p:extLst>
      <p:ext uri="{BB962C8B-B14F-4D97-AF65-F5344CB8AC3E}">
        <p14:creationId xmlns:p14="http://schemas.microsoft.com/office/powerpoint/2010/main" val="355295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97"/>
    </mc:Choice>
    <mc:Fallback xmlns="">
      <p:transition spd="slow" advTm="8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" y="0"/>
            <a:ext cx="8280000" cy="467995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878476" y="35719"/>
            <a:ext cx="25234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</a:rPr>
              <a:t> </a:t>
            </a:r>
            <a:r>
              <a:rPr lang="fr-FR" sz="1050" b="1" dirty="0">
                <a:solidFill>
                  <a:schemeClr val="bg1"/>
                </a:solidFill>
              </a:rPr>
              <a:t>La Plaine-sur-Mer, La Tara, cadran solaire</a:t>
            </a:r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744" y="3996000"/>
            <a:ext cx="89479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50" b="1" dirty="0" smtClean="0">
                <a:solidFill>
                  <a:srgbClr val="0000FF"/>
                </a:solidFill>
              </a:rPr>
              <a:t>Photo  perso</a:t>
            </a:r>
            <a:endParaRPr lang="fr-FR" sz="1050" b="1" dirty="0">
              <a:solidFill>
                <a:srgbClr val="0000FF"/>
              </a:solidFill>
            </a:endParaRPr>
          </a:p>
        </p:txBody>
      </p:sp>
      <p:pic>
        <p:nvPicPr>
          <p:cNvPr id="5" name="Picture 3" descr="H:\Grandcanyon_sunset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44" y="4282671"/>
            <a:ext cx="2340000" cy="395759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2484016" y="4572223"/>
            <a:ext cx="184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340000" y="4428000"/>
            <a:ext cx="17876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solidFill>
                  <a:srgbClr val="0000FF"/>
                </a:solidFill>
              </a:rPr>
              <a:t>Bonne Journée  Juillet 2012</a:t>
            </a:r>
            <a:endParaRPr lang="fr-FR" sz="1100" b="1" dirty="0">
              <a:solidFill>
                <a:srgbClr val="0000FF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996000" y="4402951"/>
            <a:ext cx="172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hlinkClick r:id="rId5"/>
              </a:rPr>
              <a:t>carmifioren@gmail.com</a:t>
            </a:r>
            <a:endParaRPr lang="fr-FR" sz="12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2664000" y="4032000"/>
            <a:ext cx="2785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solidFill>
                  <a:srgbClr val="0000FF"/>
                </a:solidFill>
              </a:rPr>
              <a:t>Création Carminé</a:t>
            </a:r>
            <a:endParaRPr lang="fr-FR" sz="2800" b="1" dirty="0">
              <a:solidFill>
                <a:srgbClr val="0000FF"/>
              </a:solidFill>
            </a:endParaRPr>
          </a:p>
        </p:txBody>
      </p:sp>
      <p:pic>
        <p:nvPicPr>
          <p:cNvPr id="10" name="Picture 2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369" y="4242827"/>
            <a:ext cx="2638950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060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1"/>
    </mc:Choice>
    <mc:Fallback xmlns="">
      <p:transition spd="slow" advTm="1319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Pornic @ Carmin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Pornic @ Carminé</Template>
  <TotalTime>12</TotalTime>
  <Words>267</Words>
  <Application>Microsoft Office PowerPoint</Application>
  <PresentationFormat>Personnalisé</PresentationFormat>
  <Paragraphs>52</Paragraphs>
  <Slides>39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Le Pornic @ Carminé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fiorentino</cp:lastModifiedBy>
  <cp:revision>2</cp:revision>
  <dcterms:created xsi:type="dcterms:W3CDTF">2012-07-12T17:23:44Z</dcterms:created>
  <dcterms:modified xsi:type="dcterms:W3CDTF">2012-07-12T17:36:41Z</dcterms:modified>
</cp:coreProperties>
</file>