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8" r:id="rId2"/>
    <p:sldId id="256" r:id="rId3"/>
    <p:sldId id="257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29C2C-B29B-4BE8-B7F0-000FDCD42EE9}" type="datetimeFigureOut">
              <a:rPr lang="fr-FR" smtClean="0"/>
              <a:t>13/07/2012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B5FD-044C-4E90-A69C-CCBE50950B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703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29C2C-B29B-4BE8-B7F0-000FDCD42EE9}" type="datetimeFigureOut">
              <a:rPr lang="fr-FR" smtClean="0"/>
              <a:t>13/07/2012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B5FD-044C-4E90-A69C-CCBE50950B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608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29C2C-B29B-4BE8-B7F0-000FDCD42EE9}" type="datetimeFigureOut">
              <a:rPr lang="fr-FR" smtClean="0"/>
              <a:t>13/07/2012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B5FD-044C-4E90-A69C-CCBE50950B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546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29C2C-B29B-4BE8-B7F0-000FDCD42EE9}" type="datetimeFigureOut">
              <a:rPr lang="fr-FR" smtClean="0"/>
              <a:t>13/07/2012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B5FD-044C-4E90-A69C-CCBE50950B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9638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29C2C-B29B-4BE8-B7F0-000FDCD42EE9}" type="datetimeFigureOut">
              <a:rPr lang="fr-FR" smtClean="0"/>
              <a:t>13/07/2012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B5FD-044C-4E90-A69C-CCBE50950B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86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29C2C-B29B-4BE8-B7F0-000FDCD42EE9}" type="datetimeFigureOut">
              <a:rPr lang="fr-FR" smtClean="0"/>
              <a:t>13/07/2012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B5FD-044C-4E90-A69C-CCBE50950B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45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29C2C-B29B-4BE8-B7F0-000FDCD42EE9}" type="datetimeFigureOut">
              <a:rPr lang="fr-FR" smtClean="0"/>
              <a:t>13/07/2012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B5FD-044C-4E90-A69C-CCBE50950B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59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29C2C-B29B-4BE8-B7F0-000FDCD42EE9}" type="datetimeFigureOut">
              <a:rPr lang="fr-FR" smtClean="0"/>
              <a:t>13/07/2012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B5FD-044C-4E90-A69C-CCBE50950B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858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29C2C-B29B-4BE8-B7F0-000FDCD42EE9}" type="datetimeFigureOut">
              <a:rPr lang="fr-FR" smtClean="0"/>
              <a:t>13/07/2012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B5FD-044C-4E90-A69C-CCBE50950B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14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29C2C-B29B-4BE8-B7F0-000FDCD42EE9}" type="datetimeFigureOut">
              <a:rPr lang="fr-FR" smtClean="0"/>
              <a:t>13/07/2012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B5FD-044C-4E90-A69C-CCBE50950B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5935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29C2C-B29B-4BE8-B7F0-000FDCD42EE9}" type="datetimeFigureOut">
              <a:rPr lang="fr-FR" smtClean="0"/>
              <a:t>13/07/2012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B5FD-044C-4E90-A69C-CCBE50950B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435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29C2C-B29B-4BE8-B7F0-000FDCD42EE9}" type="datetimeFigureOut">
              <a:rPr lang="fr-FR" smtClean="0"/>
              <a:t>13/07/2012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3B5FD-044C-4E90-A69C-CCBE50950B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2748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Sylvie\Pictures\Chapatiz\Swcheppes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" y="764704"/>
            <a:ext cx="9143370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920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cSylvie\Pictures\Chapatiz\Swcheppes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" y="723401"/>
            <a:ext cx="9179618" cy="5369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5863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cSylvie\Pictures\Chapatiz\Swcheppes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648072"/>
            <a:ext cx="9159326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757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0</Words>
  <Application>Microsoft Office PowerPoint</Application>
  <PresentationFormat>Affichage à l'écran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pcSylvie</dc:creator>
  <cp:lastModifiedBy>pcSylvie</cp:lastModifiedBy>
  <cp:revision>3</cp:revision>
  <dcterms:created xsi:type="dcterms:W3CDTF">2012-07-13T17:02:21Z</dcterms:created>
  <dcterms:modified xsi:type="dcterms:W3CDTF">2012-07-13T17:14:20Z</dcterms:modified>
</cp:coreProperties>
</file>