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0"/>
  </p:normalViewPr>
  <p:slideViewPr>
    <p:cSldViewPr>
      <p:cViewPr varScale="1">
        <p:scale>
          <a:sx n="74" d="100"/>
          <a:sy n="74" d="100"/>
        </p:scale>
        <p:origin x="-1050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85B18-CA19-4240-A4D0-AF19393BE6A7}" type="datetimeFigureOut">
              <a:rPr lang="fr-FR" smtClean="0"/>
              <a:pPr/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912C9-D3D6-46BE-B35E-7656E9CC88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audio" Target="file:///C:\Documents%20and%20Settings\Fabien\Mes%20documents\T&#233;l&#233;chargements\brooke%20fraser.wav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4.jpeg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4.jpeg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.pn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jpeg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.wav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jpeg"/><Relationship Id="rId7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8.wav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4.jpeg"/><Relationship Id="rId7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.wav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0.wav"/><Relationship Id="rId6" Type="http://schemas.openxmlformats.org/officeDocument/2006/relationships/image" Target="../media/image2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1.wav"/><Relationship Id="rId6" Type="http://schemas.openxmlformats.org/officeDocument/2006/relationships/image" Target="../media/image2.pn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jpeg"/><Relationship Id="rId7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2.wav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.jpeg"/><Relationship Id="rId7" Type="http://schemas.openxmlformats.org/officeDocument/2006/relationships/image" Target="../media/image5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3.wav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4.jpeg"/><Relationship Id="rId7" Type="http://schemas.openxmlformats.org/officeDocument/2006/relationships/image" Target="../media/image5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4.wav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jpeg"/><Relationship Id="rId7" Type="http://schemas.openxmlformats.org/officeDocument/2006/relationships/image" Target="../media/image6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5.wav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6.wav"/><Relationship Id="rId6" Type="http://schemas.openxmlformats.org/officeDocument/2006/relationships/hyperlink" Target="http://association-orfee.over-blog.com/" TargetMode="External"/><Relationship Id="rId5" Type="http://schemas.openxmlformats.org/officeDocument/2006/relationships/hyperlink" Target="http://association-orfee.forumactif.com/" TargetMode="External"/><Relationship Id="rId4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sans_t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 rot="20009817">
            <a:off x="454916" y="704054"/>
            <a:ext cx="33843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Lucida Calligraphy" pitchFamily="66" charset="0"/>
              </a:rPr>
              <a:t>Toutes les semaines, l’association Orfée sort de nombreux chiens de fourrière.</a:t>
            </a:r>
          </a:p>
          <a:p>
            <a:pPr algn="ctr"/>
            <a:endParaRPr lang="fr-FR" b="1" dirty="0" smtClean="0">
              <a:latin typeface="Lucida Calligraphy" pitchFamily="66" charset="0"/>
            </a:endParaRPr>
          </a:p>
          <a:p>
            <a:pPr algn="ctr"/>
            <a:r>
              <a:rPr lang="fr-FR" b="1" dirty="0" smtClean="0">
                <a:latin typeface="Lucida Calligraphy" pitchFamily="66" charset="0"/>
              </a:rPr>
              <a:t>Après avoir été sauvés, beaucoup de chiens ont eu une seconde chance. </a:t>
            </a:r>
          </a:p>
          <a:p>
            <a:pPr algn="ctr"/>
            <a:endParaRPr lang="fr-FR" dirty="0" smtClean="0">
              <a:latin typeface="Lucida Calligraphy" pitchFamily="66" charset="0"/>
            </a:endParaRPr>
          </a:p>
        </p:txBody>
      </p:sp>
      <p:pic>
        <p:nvPicPr>
          <p:cNvPr id="7" name="brooke fraser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9" name="~PP3110.WAV">
            <a:hlinkClick r:id="" action="ppaction://media"/>
          </p:cNvPr>
          <p:cNvPicPr>
            <a:picLocks noRot="1" noChangeAspect="1"/>
          </p:cNvPicPr>
          <p:nvPr>
            <a:wavAudioFile r:embed="rId2" name="~PP3110.WAV"/>
          </p:nvPr>
        </p:nvPicPr>
        <p:blipFill>
          <a:blip r:embed="rId6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12265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 isNarration="1"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4" name="Groupe 13"/>
          <p:cNvGrpSpPr/>
          <p:nvPr/>
        </p:nvGrpSpPr>
        <p:grpSpPr>
          <a:xfrm>
            <a:off x="251520" y="188640"/>
            <a:ext cx="8712968" cy="6390456"/>
            <a:chOff x="251520" y="188640"/>
            <a:chExt cx="8712968" cy="6390456"/>
          </a:xfrm>
        </p:grpSpPr>
        <p:sp>
          <p:nvSpPr>
            <p:cNvPr id="11" name="ZoneTexte 10"/>
            <p:cNvSpPr txBox="1"/>
            <p:nvPr/>
          </p:nvSpPr>
          <p:spPr>
            <a:xfrm rot="20106908">
              <a:off x="251520" y="908720"/>
              <a:ext cx="266429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5400" dirty="0" smtClean="0">
                  <a:latin typeface="Lucida Calligraphy" pitchFamily="66" charset="0"/>
                </a:rPr>
                <a:t>Après</a:t>
              </a:r>
              <a:endParaRPr lang="fr-FR" sz="5400" dirty="0">
                <a:latin typeface="Lucida Calligraphy" pitchFamily="66" charset="0"/>
              </a:endParaRPr>
            </a:p>
          </p:txBody>
        </p:sp>
        <p:pic>
          <p:nvPicPr>
            <p:cNvPr id="13" name="Image 12" descr="oscar 3.jpg"/>
            <p:cNvPicPr>
              <a:picLocks noChangeAspect="1"/>
            </p:cNvPicPr>
            <p:nvPr/>
          </p:nvPicPr>
          <p:blipFill>
            <a:blip r:embed="rId4" cstate="print"/>
            <a:srcRect r="5113" b="21650"/>
            <a:stretch>
              <a:fillRect/>
            </a:stretch>
          </p:blipFill>
          <p:spPr>
            <a:xfrm>
              <a:off x="251520" y="2996952"/>
              <a:ext cx="5784304" cy="358214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2" name="Image 11" descr="oscar2.jpg"/>
            <p:cNvPicPr>
              <a:picLocks noChangeAspect="1"/>
            </p:cNvPicPr>
            <p:nvPr/>
          </p:nvPicPr>
          <p:blipFill>
            <a:blip r:embed="rId5" cstate="print"/>
            <a:srcRect l="4919" t="5701" r="6488" b="10825"/>
            <a:stretch>
              <a:fillRect/>
            </a:stretch>
          </p:blipFill>
          <p:spPr>
            <a:xfrm>
              <a:off x="3563888" y="188640"/>
              <a:ext cx="5400600" cy="381642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5" name="ZoneTexte 4"/>
          <p:cNvSpPr txBox="1"/>
          <p:nvPr/>
        </p:nvSpPr>
        <p:spPr>
          <a:xfrm>
            <a:off x="4644008" y="1052736"/>
            <a:ext cx="403244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Oscar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10 ans abandonné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par ses maitres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9" name="Groupe 8"/>
          <p:cNvGrpSpPr/>
          <p:nvPr/>
        </p:nvGrpSpPr>
        <p:grpSpPr>
          <a:xfrm>
            <a:off x="34031" y="545848"/>
            <a:ext cx="5222877" cy="4517580"/>
            <a:chOff x="34031" y="545848"/>
            <a:chExt cx="5222877" cy="4517580"/>
          </a:xfrm>
        </p:grpSpPr>
        <p:pic>
          <p:nvPicPr>
            <p:cNvPr id="7" name="Image 6" descr="labaga10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21024311">
              <a:off x="34031" y="1146271"/>
              <a:ext cx="5222877" cy="3917157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8" name="ZoneTexte 7"/>
            <p:cNvSpPr txBox="1"/>
            <p:nvPr/>
          </p:nvSpPr>
          <p:spPr>
            <a:xfrm rot="20261099">
              <a:off x="278189" y="545848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pic>
        <p:nvPicPr>
          <p:cNvPr id="10" name="Image 9" descr="oscar.jpg"/>
          <p:cNvPicPr>
            <a:picLocks noChangeAspect="1"/>
          </p:cNvPicPr>
          <p:nvPr/>
        </p:nvPicPr>
        <p:blipFill>
          <a:blip r:embed="rId7" cstate="print"/>
          <a:srcRect t="7476" r="27556"/>
          <a:stretch>
            <a:fillRect/>
          </a:stretch>
        </p:blipFill>
        <p:spPr>
          <a:xfrm>
            <a:off x="4427984" y="2348880"/>
            <a:ext cx="4416152" cy="4230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ZoneTexte 14"/>
          <p:cNvSpPr txBox="1"/>
          <p:nvPr/>
        </p:nvSpPr>
        <p:spPr>
          <a:xfrm>
            <a:off x="4932040" y="4509120"/>
            <a:ext cx="42119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Lucida Calligraphy" pitchFamily="66" charset="0"/>
              </a:rPr>
              <a:t>« Ce toutou est une merveille avec ses yeux remplis d'amour !! »</a:t>
            </a:r>
            <a:endParaRPr lang="fr-FR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17" name="~PP1491.WAV">
            <a:hlinkClick r:id="" action="ppaction://media"/>
          </p:cNvPr>
          <p:cNvPicPr>
            <a:picLocks noRot="1" noChangeAspect="1"/>
          </p:cNvPicPr>
          <p:nvPr>
            <a:wavAudioFile r:embed="rId1" name="~PP1491.WAV"/>
          </p:nvPr>
        </p:nvPicPr>
        <p:blipFill>
          <a:blip r:embed="rId8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3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5" grpId="0"/>
      <p:bldP spid="5" grpId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 rot="435875">
            <a:off x="4644008" y="1052736"/>
            <a:ext cx="403244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Domino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20 mois abandonné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par ses maitres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179512" y="545848"/>
            <a:ext cx="4416491" cy="4467328"/>
            <a:chOff x="179512" y="545848"/>
            <a:chExt cx="4416491" cy="4467328"/>
          </a:xfrm>
        </p:grpSpPr>
        <p:sp>
          <p:nvSpPr>
            <p:cNvPr id="5" name="ZoneTexte 4"/>
            <p:cNvSpPr txBox="1"/>
            <p:nvPr/>
          </p:nvSpPr>
          <p:spPr>
            <a:xfrm rot="20261099">
              <a:off x="278189" y="545848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6" name="Image 5" descr="domino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512" y="1700808"/>
              <a:ext cx="4416491" cy="331236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12" name="Groupe 11"/>
          <p:cNvGrpSpPr/>
          <p:nvPr/>
        </p:nvGrpSpPr>
        <p:grpSpPr>
          <a:xfrm>
            <a:off x="179513" y="698248"/>
            <a:ext cx="8964487" cy="6159752"/>
            <a:chOff x="179512" y="698248"/>
            <a:chExt cx="8964487" cy="6159752"/>
          </a:xfrm>
        </p:grpSpPr>
        <p:pic>
          <p:nvPicPr>
            <p:cNvPr id="9" name="Image 8" descr="domini3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9512" y="1052736"/>
              <a:ext cx="5400600" cy="4050450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pic>
          <p:nvPicPr>
            <p:cNvPr id="10" name="Image 9" descr="domino2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07904" y="2780929"/>
              <a:ext cx="5436095" cy="4077071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11" name="ZoneTexte 10"/>
            <p:cNvSpPr txBox="1"/>
            <p:nvPr/>
          </p:nvSpPr>
          <p:spPr>
            <a:xfrm rot="20261099">
              <a:off x="430589" y="698248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pic>
        <p:nvPicPr>
          <p:cNvPr id="13" name="~PP938.WAV">
            <a:hlinkClick r:id="" action="ppaction://media"/>
          </p:cNvPr>
          <p:cNvPicPr>
            <a:picLocks noRot="1" noChangeAspect="1"/>
          </p:cNvPicPr>
          <p:nvPr>
            <a:wavAudioFile r:embed="rId1" name="~PP938.WAV"/>
          </p:nvPr>
        </p:nvPicPr>
        <p:blipFill>
          <a:blip r:embed="rId7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0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88024" y="3933056"/>
            <a:ext cx="40324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Flavie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6 mois, 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</a:p>
        </p:txBody>
      </p:sp>
      <p:grpSp>
        <p:nvGrpSpPr>
          <p:cNvPr id="6" name="Groupe 5"/>
          <p:cNvGrpSpPr/>
          <p:nvPr/>
        </p:nvGrpSpPr>
        <p:grpSpPr>
          <a:xfrm>
            <a:off x="319096" y="426153"/>
            <a:ext cx="5435972" cy="4394517"/>
            <a:chOff x="319096" y="426153"/>
            <a:chExt cx="5435972" cy="4394517"/>
          </a:xfrm>
        </p:grpSpPr>
        <p:sp>
          <p:nvSpPr>
            <p:cNvPr id="4" name="ZoneTexte 3"/>
            <p:cNvSpPr txBox="1"/>
            <p:nvPr/>
          </p:nvSpPr>
          <p:spPr>
            <a:xfrm rot="20053155">
              <a:off x="319096" y="426153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5" name="Image 4" descr="Flavie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20148521">
              <a:off x="730961" y="1052590"/>
              <a:ext cx="5024107" cy="3768080"/>
            </a:xfrm>
            <a:prstGeom prst="rect">
              <a:avLst/>
            </a:prstGeom>
            <a:ln w="127000" cap="rnd">
              <a:solidFill>
                <a:schemeClr val="accent5">
                  <a:lumMod val="50000"/>
                </a:schemeClr>
              </a:solidFill>
            </a:ln>
            <a:effectLst>
              <a:outerShdw blurRad="76200" dist="95250" dir="10500000" sx="97000" sy="23000" kx="900000" algn="br" rotWithShape="0">
                <a:srgbClr val="000000">
                  <a:alpha val="20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</p:grpSp>
      <p:grpSp>
        <p:nvGrpSpPr>
          <p:cNvPr id="10" name="Groupe 9"/>
          <p:cNvGrpSpPr/>
          <p:nvPr/>
        </p:nvGrpSpPr>
        <p:grpSpPr>
          <a:xfrm>
            <a:off x="251520" y="755305"/>
            <a:ext cx="8515937" cy="5891235"/>
            <a:chOff x="251520" y="755305"/>
            <a:chExt cx="8515937" cy="5891235"/>
          </a:xfrm>
        </p:grpSpPr>
        <p:sp>
          <p:nvSpPr>
            <p:cNvPr id="7" name="ZoneTexte 6"/>
            <p:cNvSpPr txBox="1"/>
            <p:nvPr/>
          </p:nvSpPr>
          <p:spPr>
            <a:xfrm rot="2051799">
              <a:off x="6358877" y="755305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8" name="Image 7" descr="Flavie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2037860">
              <a:off x="2979417" y="990639"/>
              <a:ext cx="5730213" cy="429766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" name="Image 8" descr="Flavie 3.jpg"/>
            <p:cNvPicPr>
              <a:picLocks noChangeAspect="1"/>
            </p:cNvPicPr>
            <p:nvPr/>
          </p:nvPicPr>
          <p:blipFill>
            <a:blip r:embed="rId6" cstate="print"/>
            <a:srcRect l="17871" t="28580" r="34880"/>
            <a:stretch>
              <a:fillRect/>
            </a:stretch>
          </p:blipFill>
          <p:spPr>
            <a:xfrm>
              <a:off x="251520" y="2348880"/>
              <a:ext cx="3600400" cy="429766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1" name="ZoneTexte 10"/>
          <p:cNvSpPr txBox="1"/>
          <p:nvPr/>
        </p:nvSpPr>
        <p:spPr>
          <a:xfrm>
            <a:off x="3635896" y="5229200"/>
            <a:ext cx="55081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Lucida Calligraphy" pitchFamily="66" charset="0"/>
              </a:rPr>
              <a:t>« Cela fait un an que je suis partie vivre avec mes maitres que du bonheur, chaque jour j'épate mes maitres par ma capacité a comprendre et par l'amour que je leurs donne…  »</a:t>
            </a:r>
            <a:endParaRPr lang="fr-FR" b="1" dirty="0">
              <a:latin typeface="Lucida Calligraphy" pitchFamily="66" charset="0"/>
            </a:endParaRPr>
          </a:p>
        </p:txBody>
      </p:sp>
      <p:pic>
        <p:nvPicPr>
          <p:cNvPr id="13" name="~PP3772.WAV">
            <a:hlinkClick r:id="" action="ppaction://media"/>
          </p:cNvPr>
          <p:cNvPicPr>
            <a:picLocks noRot="1" noChangeAspect="1"/>
          </p:cNvPicPr>
          <p:nvPr>
            <a:wavAudioFile r:embed="rId1" name="~PP3772.WAV"/>
          </p:nvPr>
        </p:nvPicPr>
        <p:blipFill>
          <a:blip r:embed="rId7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7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/>
      <p:bldP spid="3" grpId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476672"/>
            <a:ext cx="40324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Dixie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2 ans,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8" name="Groupe 7"/>
          <p:cNvGrpSpPr/>
          <p:nvPr/>
        </p:nvGrpSpPr>
        <p:grpSpPr>
          <a:xfrm>
            <a:off x="323528" y="188640"/>
            <a:ext cx="8568952" cy="6468380"/>
            <a:chOff x="323528" y="188640"/>
            <a:chExt cx="8568952" cy="6468380"/>
          </a:xfrm>
        </p:grpSpPr>
        <p:pic>
          <p:nvPicPr>
            <p:cNvPr id="4" name="Image 3" descr="dixie.jpg"/>
            <p:cNvPicPr>
              <a:picLocks noChangeAspect="1"/>
            </p:cNvPicPr>
            <p:nvPr/>
          </p:nvPicPr>
          <p:blipFill>
            <a:blip r:embed="rId4" cstate="print"/>
            <a:srcRect l="3509" b="19246"/>
            <a:stretch>
              <a:fillRect/>
            </a:stretch>
          </p:blipFill>
          <p:spPr>
            <a:xfrm>
              <a:off x="4932040" y="188640"/>
              <a:ext cx="3960440" cy="360040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5" name="Image 4" descr="dixie3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3528" y="3284984"/>
              <a:ext cx="4496048" cy="337203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Image 5" descr="dixie2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80112" y="4005064"/>
              <a:ext cx="2843179" cy="2541091"/>
            </a:xfrm>
            <a:prstGeom prst="rect">
              <a:avLst/>
            </a:prstGeom>
          </p:spPr>
        </p:pic>
        <p:sp>
          <p:nvSpPr>
            <p:cNvPr id="7" name="ZoneTexte 6"/>
            <p:cNvSpPr txBox="1"/>
            <p:nvPr/>
          </p:nvSpPr>
          <p:spPr>
            <a:xfrm rot="20053155">
              <a:off x="3768747" y="3263352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grpSp>
        <p:nvGrpSpPr>
          <p:cNvPr id="12" name="Groupe 11"/>
          <p:cNvGrpSpPr/>
          <p:nvPr/>
        </p:nvGrpSpPr>
        <p:grpSpPr>
          <a:xfrm>
            <a:off x="323528" y="404664"/>
            <a:ext cx="8544187" cy="6133014"/>
            <a:chOff x="363606" y="395143"/>
            <a:chExt cx="8544187" cy="6133014"/>
          </a:xfrm>
        </p:grpSpPr>
        <p:sp>
          <p:nvSpPr>
            <p:cNvPr id="9" name="ZoneTexte 8"/>
            <p:cNvSpPr txBox="1"/>
            <p:nvPr/>
          </p:nvSpPr>
          <p:spPr>
            <a:xfrm>
              <a:off x="1115616" y="5013176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10" name="Image 9" descr="dixie 5.jpg"/>
            <p:cNvPicPr>
              <a:picLocks noChangeAspect="1"/>
            </p:cNvPicPr>
            <p:nvPr/>
          </p:nvPicPr>
          <p:blipFill>
            <a:blip r:embed="rId7" cstate="print"/>
            <a:srcRect r="19729"/>
            <a:stretch>
              <a:fillRect/>
            </a:stretch>
          </p:blipFill>
          <p:spPr>
            <a:xfrm rot="20908721">
              <a:off x="363606" y="395143"/>
              <a:ext cx="4368486" cy="4081636"/>
            </a:xfrm>
            <a:prstGeom prst="rect">
              <a:avLst/>
            </a:prstGeom>
          </p:spPr>
        </p:pic>
        <p:pic>
          <p:nvPicPr>
            <p:cNvPr id="11" name="Image 10" descr="dixie 4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21097693">
              <a:off x="4113684" y="2932575"/>
              <a:ext cx="4794109" cy="3595582"/>
            </a:xfrm>
            <a:prstGeom prst="rect">
              <a:avLst/>
            </a:prstGeom>
          </p:spPr>
        </p:pic>
      </p:grpSp>
      <p:sp>
        <p:nvSpPr>
          <p:cNvPr id="13" name="ZoneTexte 12"/>
          <p:cNvSpPr txBox="1"/>
          <p:nvPr/>
        </p:nvSpPr>
        <p:spPr>
          <a:xfrm>
            <a:off x="4788024" y="548680"/>
            <a:ext cx="410445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Lucida Calligraphy" pitchFamily="66" charset="0"/>
              </a:rPr>
              <a:t>« Toujours heureux que Dixie soit parmi nous, elle est toujours adorable, très obéissante… »</a:t>
            </a:r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  <a:p>
            <a:endParaRPr lang="fr-FR" dirty="0"/>
          </a:p>
        </p:txBody>
      </p:sp>
      <p:pic>
        <p:nvPicPr>
          <p:cNvPr id="15" name="~PP2982.WAV">
            <a:hlinkClick r:id="" action="ppaction://media"/>
          </p:cNvPr>
          <p:cNvPicPr>
            <a:picLocks noRot="1" noChangeAspect="1"/>
          </p:cNvPicPr>
          <p:nvPr>
            <a:wavAudioFile r:embed="rId1" name="~PP2982.WAV"/>
          </p:nvPr>
        </p:nvPicPr>
        <p:blipFill>
          <a:blip r:embed="rId9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4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" grpId="0"/>
      <p:bldP spid="3" grpId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88024" y="3789040"/>
            <a:ext cx="40324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Flint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6 mois,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</a:p>
        </p:txBody>
      </p:sp>
      <p:grpSp>
        <p:nvGrpSpPr>
          <p:cNvPr id="7" name="Groupe 6"/>
          <p:cNvGrpSpPr/>
          <p:nvPr/>
        </p:nvGrpSpPr>
        <p:grpSpPr>
          <a:xfrm>
            <a:off x="683568" y="188640"/>
            <a:ext cx="7843479" cy="6065949"/>
            <a:chOff x="683568" y="188640"/>
            <a:chExt cx="7843479" cy="6065949"/>
          </a:xfrm>
        </p:grpSpPr>
        <p:sp>
          <p:nvSpPr>
            <p:cNvPr id="4" name="ZoneTexte 3"/>
            <p:cNvSpPr txBox="1"/>
            <p:nvPr/>
          </p:nvSpPr>
          <p:spPr>
            <a:xfrm rot="20053155">
              <a:off x="1680515" y="5423592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5" name="Image 4" descr="flint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3568" y="332656"/>
              <a:ext cx="3744416" cy="46344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Image 5" descr="flint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88024" y="188640"/>
              <a:ext cx="3739023" cy="363838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3" name="Groupe 12"/>
          <p:cNvGrpSpPr/>
          <p:nvPr/>
        </p:nvGrpSpPr>
        <p:grpSpPr>
          <a:xfrm>
            <a:off x="395536" y="476672"/>
            <a:ext cx="8642117" cy="6181654"/>
            <a:chOff x="332438" y="460289"/>
            <a:chExt cx="8642117" cy="6181654"/>
          </a:xfrm>
        </p:grpSpPr>
        <p:pic>
          <p:nvPicPr>
            <p:cNvPr id="9" name="Image 8" descr="flint3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21084929">
              <a:off x="346709" y="3950667"/>
              <a:ext cx="3317240" cy="2489200"/>
            </a:xfrm>
            <a:prstGeom prst="rect">
              <a:avLst/>
            </a:prstGeom>
          </p:spPr>
        </p:pic>
        <p:pic>
          <p:nvPicPr>
            <p:cNvPr id="10" name="Image 9" descr="Flint6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287456">
              <a:off x="4078011" y="3890490"/>
              <a:ext cx="4896544" cy="2751453"/>
            </a:xfrm>
            <a:prstGeom prst="rect">
              <a:avLst/>
            </a:prstGeom>
          </p:spPr>
        </p:pic>
        <p:pic>
          <p:nvPicPr>
            <p:cNvPr id="11" name="Image 10" descr="Flint 4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407278">
              <a:off x="332438" y="472087"/>
              <a:ext cx="3744416" cy="2809746"/>
            </a:xfrm>
            <a:prstGeom prst="rect">
              <a:avLst/>
            </a:prstGeom>
          </p:spPr>
        </p:pic>
        <p:pic>
          <p:nvPicPr>
            <p:cNvPr id="12" name="Image 11" descr="Flint 5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20602244">
              <a:off x="5218608" y="460289"/>
              <a:ext cx="3613012" cy="2711142"/>
            </a:xfrm>
            <a:prstGeom prst="rect">
              <a:avLst/>
            </a:prstGeom>
          </p:spPr>
        </p:pic>
        <p:sp>
          <p:nvSpPr>
            <p:cNvPr id="8" name="ZoneTexte 7"/>
            <p:cNvSpPr txBox="1"/>
            <p:nvPr/>
          </p:nvSpPr>
          <p:spPr>
            <a:xfrm rot="1568121">
              <a:off x="3407757" y="2836879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sp>
        <p:nvSpPr>
          <p:cNvPr id="15" name="ZoneTexte 14"/>
          <p:cNvSpPr txBox="1"/>
          <p:nvPr/>
        </p:nvSpPr>
        <p:spPr>
          <a:xfrm>
            <a:off x="323528" y="0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  <a:p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0" y="6150114"/>
            <a:ext cx="8964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rgbClr val="C00000"/>
                </a:solidFill>
                <a:latin typeface="Lucida Calligraphy" pitchFamily="66" charset="0"/>
              </a:rPr>
              <a:t>« C'est un adorable petit </a:t>
            </a:r>
            <a:r>
              <a:rPr lang="fr-FR" sz="2000" b="1" dirty="0" err="1" smtClean="0">
                <a:solidFill>
                  <a:srgbClr val="C00000"/>
                </a:solidFill>
                <a:latin typeface="Lucida Calligraphy" pitchFamily="66" charset="0"/>
              </a:rPr>
              <a:t>Flintounet</a:t>
            </a:r>
            <a:r>
              <a:rPr lang="fr-FR" sz="2000" b="1" dirty="0" smtClean="0">
                <a:solidFill>
                  <a:srgbClr val="C00000"/>
                </a:solidFill>
                <a:latin typeface="Lucida Calligraphy" pitchFamily="66" charset="0"/>
              </a:rPr>
              <a:t> que l'on échangerait pour rien au monde!!! »</a:t>
            </a:r>
            <a:endParaRPr lang="fr-FR" sz="2000" b="1" dirty="0">
              <a:solidFill>
                <a:srgbClr val="C00000"/>
              </a:solidFill>
              <a:latin typeface="Lucida Calligraphy" pitchFamily="66" charset="0"/>
            </a:endParaRPr>
          </a:p>
        </p:txBody>
      </p:sp>
      <p:pic>
        <p:nvPicPr>
          <p:cNvPr id="18" name="~PP2020.WAV">
            <a:hlinkClick r:id="" action="ppaction://media"/>
          </p:cNvPr>
          <p:cNvPicPr>
            <a:picLocks noRot="1" noChangeAspect="1"/>
          </p:cNvPicPr>
          <p:nvPr>
            <a:wavAudioFile r:embed="rId1" name="~PP2020.WAV"/>
          </p:nvPr>
        </p:nvPicPr>
        <p:blipFill>
          <a:blip r:embed="rId10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4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3" grpId="0"/>
      <p:bldP spid="3" grpId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20564574">
            <a:off x="-292467" y="364385"/>
            <a:ext cx="40324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Cliff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3 ans,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727830" y="358735"/>
            <a:ext cx="8294622" cy="6059742"/>
            <a:chOff x="727830" y="358735"/>
            <a:chExt cx="8294622" cy="6059742"/>
          </a:xfrm>
        </p:grpSpPr>
        <p:sp>
          <p:nvSpPr>
            <p:cNvPr id="4" name="ZoneTexte 3"/>
            <p:cNvSpPr txBox="1"/>
            <p:nvPr/>
          </p:nvSpPr>
          <p:spPr>
            <a:xfrm rot="20053155">
              <a:off x="5280915" y="4919535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5" name="Image 4" descr="cliff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1014312">
              <a:off x="3804150" y="358735"/>
              <a:ext cx="5218302" cy="3913727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Image 5" descr="cliff10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498664">
              <a:off x="727830" y="3504728"/>
              <a:ext cx="4248472" cy="291374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1" name="Groupe 10"/>
          <p:cNvGrpSpPr/>
          <p:nvPr/>
        </p:nvGrpSpPr>
        <p:grpSpPr>
          <a:xfrm>
            <a:off x="372056" y="653488"/>
            <a:ext cx="8074003" cy="5937257"/>
            <a:chOff x="372056" y="653488"/>
            <a:chExt cx="8074003" cy="5937257"/>
          </a:xfrm>
        </p:grpSpPr>
        <p:pic>
          <p:nvPicPr>
            <p:cNvPr id="8" name="Image 7" descr="cliff2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20785528">
              <a:off x="2288451" y="653488"/>
              <a:ext cx="6114256" cy="4585692"/>
            </a:xfrm>
            <a:prstGeom prst="rect">
              <a:avLst/>
            </a:prstGeom>
          </p:spPr>
        </p:pic>
        <p:pic>
          <p:nvPicPr>
            <p:cNvPr id="9" name="Image 8" descr="cliif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441376">
              <a:off x="372056" y="3301197"/>
              <a:ext cx="4386063" cy="3289548"/>
            </a:xfrm>
            <a:prstGeom prst="rect">
              <a:avLst/>
            </a:prstGeom>
          </p:spPr>
        </p:pic>
        <p:sp>
          <p:nvSpPr>
            <p:cNvPr id="10" name="ZoneTexte 9"/>
            <p:cNvSpPr txBox="1"/>
            <p:nvPr/>
          </p:nvSpPr>
          <p:spPr>
            <a:xfrm rot="555520">
              <a:off x="6037479" y="5421984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sp>
        <p:nvSpPr>
          <p:cNvPr id="12" name="Cœur 11"/>
          <p:cNvSpPr/>
          <p:nvPr/>
        </p:nvSpPr>
        <p:spPr>
          <a:xfrm>
            <a:off x="1403648" y="836712"/>
            <a:ext cx="912582" cy="1011240"/>
          </a:xfrm>
          <a:prstGeom prst="hear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~PP511.WAV">
            <a:hlinkClick r:id="" action="ppaction://media"/>
          </p:cNvPr>
          <p:cNvPicPr>
            <a:picLocks noRot="1" noChangeAspect="1"/>
          </p:cNvPicPr>
          <p:nvPr>
            <a:wavAudioFile r:embed="rId1" name="~PP511.WAV"/>
          </p:nvPr>
        </p:nvPicPr>
        <p:blipFill>
          <a:blip r:embed="rId8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3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3" grpId="1"/>
      <p:bldP spid="12" grpId="0" animBg="1"/>
      <p:bldP spid="1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 rot="938485">
            <a:off x="1126335" y="3595694"/>
            <a:ext cx="40324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Eirin</a:t>
            </a:r>
            <a:endParaRPr lang="fr-FR" sz="6600" b="1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11 mois,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</a:p>
        </p:txBody>
      </p:sp>
      <p:grpSp>
        <p:nvGrpSpPr>
          <p:cNvPr id="7" name="Groupe 6"/>
          <p:cNvGrpSpPr/>
          <p:nvPr/>
        </p:nvGrpSpPr>
        <p:grpSpPr>
          <a:xfrm>
            <a:off x="395536" y="188640"/>
            <a:ext cx="8572416" cy="5849924"/>
            <a:chOff x="395536" y="188640"/>
            <a:chExt cx="8572416" cy="5849924"/>
          </a:xfrm>
        </p:grpSpPr>
        <p:pic>
          <p:nvPicPr>
            <p:cNvPr id="3" name="Image 2" descr="eirin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903048">
              <a:off x="4231877" y="1318700"/>
              <a:ext cx="4736075" cy="3552056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5" name="Image 4" descr="eirin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5536" y="188640"/>
              <a:ext cx="3936438" cy="2952328"/>
            </a:xfrm>
            <a:prstGeom prst="rect">
              <a:avLst/>
            </a:prstGeom>
          </p:spPr>
        </p:pic>
        <p:sp>
          <p:nvSpPr>
            <p:cNvPr id="6" name="ZoneTexte 5"/>
            <p:cNvSpPr txBox="1"/>
            <p:nvPr/>
          </p:nvSpPr>
          <p:spPr>
            <a:xfrm rot="20705151">
              <a:off x="6145010" y="5207567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grpSp>
        <p:nvGrpSpPr>
          <p:cNvPr id="11" name="Groupe 10"/>
          <p:cNvGrpSpPr/>
          <p:nvPr/>
        </p:nvGrpSpPr>
        <p:grpSpPr>
          <a:xfrm>
            <a:off x="0" y="332656"/>
            <a:ext cx="9144000" cy="5760640"/>
            <a:chOff x="0" y="332656"/>
            <a:chExt cx="9144000" cy="5760640"/>
          </a:xfrm>
        </p:grpSpPr>
        <p:pic>
          <p:nvPicPr>
            <p:cNvPr id="9" name="Image 8" descr="eirin 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94816" y="692696"/>
              <a:ext cx="4049184" cy="54006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8" name="Image 7" descr="eirin 3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1268760"/>
              <a:ext cx="5730213" cy="429766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0" name="ZoneTexte 9"/>
            <p:cNvSpPr txBox="1"/>
            <p:nvPr/>
          </p:nvSpPr>
          <p:spPr>
            <a:xfrm>
              <a:off x="3707904" y="332656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pic>
        <p:nvPicPr>
          <p:cNvPr id="13" name="~PP674.WAV">
            <a:hlinkClick r:id="" action="ppaction://media"/>
          </p:cNvPr>
          <p:cNvPicPr>
            <a:picLocks noRot="1" noChangeAspect="1"/>
          </p:cNvPicPr>
          <p:nvPr>
            <a:wavAudioFile r:embed="rId1" name="~PP674.WAV"/>
          </p:nvPr>
        </p:nvPicPr>
        <p:blipFill>
          <a:blip r:embed="rId8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1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2852936"/>
            <a:ext cx="403244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Docker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1 an,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0" y="0"/>
            <a:ext cx="9144000" cy="6569968"/>
            <a:chOff x="0" y="0"/>
            <a:chExt cx="9144000" cy="6569968"/>
          </a:xfrm>
        </p:grpSpPr>
        <p:pic>
          <p:nvPicPr>
            <p:cNvPr id="6" name="Image 5" descr="docker2.jpg"/>
            <p:cNvPicPr>
              <a:picLocks noChangeAspect="1"/>
            </p:cNvPicPr>
            <p:nvPr/>
          </p:nvPicPr>
          <p:blipFill>
            <a:blip r:embed="rId4" cstate="print"/>
            <a:srcRect l="6570" t="8001" r="5122" b="11151"/>
            <a:stretch>
              <a:fillRect/>
            </a:stretch>
          </p:blipFill>
          <p:spPr>
            <a:xfrm>
              <a:off x="0" y="0"/>
              <a:ext cx="4028522" cy="5085184"/>
            </a:xfrm>
            <a:prstGeom prst="rect">
              <a:avLst/>
            </a:prstGeom>
          </p:spPr>
        </p:pic>
        <p:pic>
          <p:nvPicPr>
            <p:cNvPr id="5" name="Image 4" descr="docker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359499" y="188640"/>
              <a:ext cx="4784501" cy="6381328"/>
            </a:xfrm>
            <a:prstGeom prst="rect">
              <a:avLst/>
            </a:prstGeom>
          </p:spPr>
        </p:pic>
        <p:sp>
          <p:nvSpPr>
            <p:cNvPr id="4" name="ZoneTexte 3"/>
            <p:cNvSpPr txBox="1"/>
            <p:nvPr/>
          </p:nvSpPr>
          <p:spPr>
            <a:xfrm rot="20053155">
              <a:off x="3336699" y="5544580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Image 9" descr="docker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46265" y="0"/>
              <a:ext cx="3497735" cy="466510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8" name="Image 7" descr="docker 5.jpg"/>
            <p:cNvPicPr>
              <a:picLocks noChangeAspect="1"/>
            </p:cNvPicPr>
            <p:nvPr/>
          </p:nvPicPr>
          <p:blipFill>
            <a:blip r:embed="rId7" cstate="print"/>
            <a:srcRect b="10218"/>
            <a:stretch>
              <a:fillRect/>
            </a:stretch>
          </p:blipFill>
          <p:spPr>
            <a:xfrm>
              <a:off x="2915816" y="2669568"/>
              <a:ext cx="3497735" cy="418843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11" name="ZoneTexte 10"/>
            <p:cNvSpPr txBox="1"/>
            <p:nvPr/>
          </p:nvSpPr>
          <p:spPr>
            <a:xfrm>
              <a:off x="3275856" y="1196752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9" name="Image 8" descr="docker3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0"/>
              <a:ext cx="3497735" cy="466510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sp>
        <p:nvSpPr>
          <p:cNvPr id="13" name="ZoneTexte 12"/>
          <p:cNvSpPr txBox="1"/>
          <p:nvPr/>
        </p:nvSpPr>
        <p:spPr>
          <a:xfrm rot="19427173">
            <a:off x="-405258" y="2737597"/>
            <a:ext cx="896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b="1" dirty="0" smtClean="0">
                <a:solidFill>
                  <a:schemeClr val="bg1"/>
                </a:solidFill>
                <a:latin typeface="Lucida Calligraphy" pitchFamily="66" charset="0"/>
              </a:rPr>
              <a:t>« Nous sommes vraiment tous heureux de partager notre vie avec lui.... c'est un amour de toutou!!! »</a:t>
            </a:r>
            <a:endParaRPr lang="fr-FR" sz="22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15" name="~PP1165.WAV">
            <a:hlinkClick r:id="" action="ppaction://media"/>
          </p:cNvPr>
          <p:cNvPicPr>
            <a:picLocks noRot="1" noChangeAspect="1"/>
          </p:cNvPicPr>
          <p:nvPr>
            <a:wavAudioFile r:embed="rId1" name="~PP1165.WAV"/>
          </p:nvPr>
        </p:nvPicPr>
        <p:blipFill>
          <a:blip r:embed="rId9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50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" grpId="0"/>
      <p:bldP spid="3" grpId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435875">
            <a:off x="4644008" y="1329735"/>
            <a:ext cx="40324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Cachou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18 mois,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</a:p>
        </p:txBody>
      </p:sp>
      <p:grpSp>
        <p:nvGrpSpPr>
          <p:cNvPr id="6" name="Groupe 5"/>
          <p:cNvGrpSpPr/>
          <p:nvPr/>
        </p:nvGrpSpPr>
        <p:grpSpPr>
          <a:xfrm>
            <a:off x="323528" y="332656"/>
            <a:ext cx="8598119" cy="6048672"/>
            <a:chOff x="240355" y="404664"/>
            <a:chExt cx="8598119" cy="6048672"/>
          </a:xfrm>
        </p:grpSpPr>
        <p:pic>
          <p:nvPicPr>
            <p:cNvPr id="5" name="Image 4" descr="cachou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1520" y="404664"/>
              <a:ext cx="8586954" cy="604867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ZoneTexte 3"/>
            <p:cNvSpPr txBox="1"/>
            <p:nvPr/>
          </p:nvSpPr>
          <p:spPr>
            <a:xfrm rot="20053155">
              <a:off x="240355" y="815081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grpSp>
        <p:nvGrpSpPr>
          <p:cNvPr id="9" name="Groupe 8"/>
          <p:cNvGrpSpPr/>
          <p:nvPr/>
        </p:nvGrpSpPr>
        <p:grpSpPr>
          <a:xfrm>
            <a:off x="827584" y="548680"/>
            <a:ext cx="7620000" cy="5715000"/>
            <a:chOff x="762000" y="571500"/>
            <a:chExt cx="7620000" cy="5715000"/>
          </a:xfrm>
        </p:grpSpPr>
        <p:pic>
          <p:nvPicPr>
            <p:cNvPr id="7" name="Image 6" descr="cachou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2000" y="571500"/>
              <a:ext cx="7620000" cy="571500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chemeClr val="accent5">
                  <a:lumMod val="50000"/>
                </a:schemeClr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8" name="ZoneTexte 7"/>
            <p:cNvSpPr txBox="1"/>
            <p:nvPr/>
          </p:nvSpPr>
          <p:spPr>
            <a:xfrm>
              <a:off x="5893464" y="4466066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pic>
        <p:nvPicPr>
          <p:cNvPr id="11" name="~PP2658.WAV">
            <a:hlinkClick r:id="" action="ppaction://media"/>
          </p:cNvPr>
          <p:cNvPicPr>
            <a:picLocks noRot="1" noChangeAspect="1"/>
          </p:cNvPicPr>
          <p:nvPr>
            <a:wavAudioFile r:embed="rId1" name="~PP2658.WAV"/>
          </p:nvPr>
        </p:nvPicPr>
        <p:blipFill>
          <a:blip r:embed="rId6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07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179513" y="188640"/>
            <a:ext cx="4608512" cy="3456384"/>
            <a:chOff x="179513" y="188640"/>
            <a:chExt cx="4608512" cy="3456384"/>
          </a:xfrm>
        </p:grpSpPr>
        <p:pic>
          <p:nvPicPr>
            <p:cNvPr id="5" name="Image 4" descr="bouba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513" y="188640"/>
              <a:ext cx="4608512" cy="3456384"/>
            </a:xfrm>
            <a:prstGeom prst="rect">
              <a:avLst/>
            </a:prstGeom>
          </p:spPr>
        </p:pic>
        <p:sp>
          <p:nvSpPr>
            <p:cNvPr id="4" name="ZoneTexte 3"/>
            <p:cNvSpPr txBox="1"/>
            <p:nvPr/>
          </p:nvSpPr>
          <p:spPr>
            <a:xfrm rot="20053155">
              <a:off x="240356" y="815079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grpSp>
        <p:nvGrpSpPr>
          <p:cNvPr id="9" name="Groupe 8"/>
          <p:cNvGrpSpPr/>
          <p:nvPr/>
        </p:nvGrpSpPr>
        <p:grpSpPr>
          <a:xfrm>
            <a:off x="5156408" y="340133"/>
            <a:ext cx="3403934" cy="5845680"/>
            <a:chOff x="5156408" y="340133"/>
            <a:chExt cx="3403934" cy="5845680"/>
          </a:xfrm>
        </p:grpSpPr>
        <p:pic>
          <p:nvPicPr>
            <p:cNvPr id="6" name="Image 5" descr="bouba2.jpg"/>
            <p:cNvPicPr>
              <a:picLocks noChangeAspect="1"/>
            </p:cNvPicPr>
            <p:nvPr/>
          </p:nvPicPr>
          <p:blipFill>
            <a:blip r:embed="rId5" cstate="print"/>
            <a:srcRect l="20138" t="12201" b="21650"/>
            <a:stretch>
              <a:fillRect/>
            </a:stretch>
          </p:blipFill>
          <p:spPr>
            <a:xfrm rot="440048">
              <a:off x="5156408" y="1174211"/>
              <a:ext cx="3403934" cy="5011602"/>
            </a:xfrm>
            <a:prstGeom prst="rect">
              <a:avLst/>
            </a:prstGeom>
          </p:spPr>
        </p:pic>
        <p:sp>
          <p:nvSpPr>
            <p:cNvPr id="7" name="ZoneTexte 6"/>
            <p:cNvSpPr txBox="1"/>
            <p:nvPr/>
          </p:nvSpPr>
          <p:spPr>
            <a:xfrm rot="443538">
              <a:off x="6055610" y="340133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sp>
        <p:nvSpPr>
          <p:cNvPr id="3" name="ZoneTexte 2"/>
          <p:cNvSpPr txBox="1"/>
          <p:nvPr/>
        </p:nvSpPr>
        <p:spPr>
          <a:xfrm rot="20383923">
            <a:off x="606458" y="3475324"/>
            <a:ext cx="40324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Bouba</a:t>
            </a:r>
            <a:endParaRPr lang="fr-FR" sz="6600" b="1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16 mois,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11" name="~PP3232.WAV">
            <a:hlinkClick r:id="" action="ppaction://media"/>
          </p:cNvPr>
          <p:cNvPicPr>
            <a:picLocks noRot="1" noChangeAspect="1"/>
          </p:cNvPicPr>
          <p:nvPr>
            <a:wavAudioFile r:embed="rId1" name="~PP3232.WAV"/>
          </p:nvPr>
        </p:nvPicPr>
        <p:blipFill>
          <a:blip r:embed="rId6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7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435875">
            <a:off x="193977" y="241613"/>
            <a:ext cx="403244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Quita</a:t>
            </a:r>
            <a:endParaRPr lang="fr-FR" sz="6600" b="1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9 ans abandonné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par ses maitres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251520" y="1103903"/>
            <a:ext cx="8739708" cy="5509225"/>
            <a:chOff x="251520" y="1103903"/>
            <a:chExt cx="8739708" cy="5509225"/>
          </a:xfrm>
        </p:grpSpPr>
        <p:sp>
          <p:nvSpPr>
            <p:cNvPr id="4" name="ZoneTexte 3"/>
            <p:cNvSpPr txBox="1"/>
            <p:nvPr/>
          </p:nvSpPr>
          <p:spPr>
            <a:xfrm rot="20797883">
              <a:off x="5211502" y="1103903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5" name="Image 4" descr="quita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1520" y="4077072"/>
              <a:ext cx="3368199" cy="25360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Image 5" descr="quita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23928" y="2492896"/>
              <a:ext cx="5067300" cy="41148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1" name="Groupe 10"/>
          <p:cNvGrpSpPr/>
          <p:nvPr/>
        </p:nvGrpSpPr>
        <p:grpSpPr>
          <a:xfrm>
            <a:off x="557555" y="476673"/>
            <a:ext cx="8334925" cy="6159588"/>
            <a:chOff x="557555" y="476673"/>
            <a:chExt cx="8334925" cy="6159588"/>
          </a:xfrm>
        </p:grpSpPr>
        <p:pic>
          <p:nvPicPr>
            <p:cNvPr id="8" name="Image 7" descr="quita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7555" y="476673"/>
              <a:ext cx="3870429" cy="5160572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9" name="ZoneTexte 8"/>
            <p:cNvSpPr txBox="1"/>
            <p:nvPr/>
          </p:nvSpPr>
          <p:spPr>
            <a:xfrm>
              <a:off x="1331640" y="5805264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10" name="Image 9" descr="quita5.jpg"/>
            <p:cNvPicPr>
              <a:picLocks noChangeAspect="1"/>
            </p:cNvPicPr>
            <p:nvPr/>
          </p:nvPicPr>
          <p:blipFill>
            <a:blip r:embed="rId7" cstate="print"/>
            <a:srcRect l="7087" t="30121"/>
            <a:stretch>
              <a:fillRect/>
            </a:stretch>
          </p:blipFill>
          <p:spPr>
            <a:xfrm>
              <a:off x="4716016" y="1916831"/>
              <a:ext cx="4176464" cy="418809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12" name="ZoneTexte 11"/>
          <p:cNvSpPr txBox="1"/>
          <p:nvPr/>
        </p:nvSpPr>
        <p:spPr>
          <a:xfrm>
            <a:off x="4139952" y="260648"/>
            <a:ext cx="46085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latin typeface="Lucida Calligraphy" pitchFamily="66" charset="0"/>
              </a:rPr>
              <a:t>« …super journée avec </a:t>
            </a:r>
            <a:r>
              <a:rPr lang="fr-FR" sz="2000" b="1" dirty="0" err="1" smtClean="0">
                <a:latin typeface="Lucida Calligraphy" pitchFamily="66" charset="0"/>
              </a:rPr>
              <a:t>quita</a:t>
            </a:r>
            <a:r>
              <a:rPr lang="fr-FR" sz="2000" b="1" dirty="0" smtClean="0">
                <a:latin typeface="Lucida Calligraphy" pitchFamily="66" charset="0"/>
              </a:rPr>
              <a:t>, chienne adorable qui demande que des caresses, elle se fait bien a la maison… »</a:t>
            </a:r>
            <a:endParaRPr lang="fr-FR" sz="2000" b="1" dirty="0">
              <a:latin typeface="Lucida Calligraphy" pitchFamily="66" charset="0"/>
            </a:endParaRPr>
          </a:p>
        </p:txBody>
      </p:sp>
      <p:pic>
        <p:nvPicPr>
          <p:cNvPr id="14" name="~PP3098.WAV">
            <a:hlinkClick r:id="" action="ppaction://media"/>
          </p:cNvPr>
          <p:cNvPicPr>
            <a:picLocks noRot="1" noChangeAspect="1"/>
          </p:cNvPicPr>
          <p:nvPr>
            <a:wavAudioFile r:embed="rId1" name="~PP3098.WAV"/>
          </p:nvPr>
        </p:nvPicPr>
        <p:blipFill>
          <a:blip r:embed="rId8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4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3" grpId="1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39952" y="0"/>
            <a:ext cx="470539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Doumky</a:t>
            </a:r>
            <a:endParaRPr lang="fr-FR" sz="6600" b="1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2 ans 1/2 abandonné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par ses maitres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251520" y="426153"/>
            <a:ext cx="8280479" cy="6220408"/>
            <a:chOff x="251520" y="426153"/>
            <a:chExt cx="8280479" cy="6220408"/>
          </a:xfrm>
        </p:grpSpPr>
        <p:sp>
          <p:nvSpPr>
            <p:cNvPr id="4" name="ZoneTexte 3"/>
            <p:cNvSpPr txBox="1"/>
            <p:nvPr/>
          </p:nvSpPr>
          <p:spPr>
            <a:xfrm rot="20053155">
              <a:off x="319096" y="426153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5" name="Image 4" descr="doumky2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1520" y="1484784"/>
              <a:ext cx="3666915" cy="494116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Image 5" descr="doumky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60032" y="3429000"/>
              <a:ext cx="3671967" cy="321756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2" name="Groupe 11"/>
          <p:cNvGrpSpPr/>
          <p:nvPr/>
        </p:nvGrpSpPr>
        <p:grpSpPr>
          <a:xfrm>
            <a:off x="1" y="0"/>
            <a:ext cx="9143999" cy="6858000"/>
            <a:chOff x="1" y="0"/>
            <a:chExt cx="9143999" cy="6858000"/>
          </a:xfrm>
        </p:grpSpPr>
        <p:pic>
          <p:nvPicPr>
            <p:cNvPr id="9" name="Image 8" descr="doumky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" y="0"/>
              <a:ext cx="5076056" cy="3807042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Image 7" descr="doumky3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611893" y="2708920"/>
              <a:ext cx="5532107" cy="4149080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0" name="Image 9" descr="doumkY5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347250" y="0"/>
              <a:ext cx="2796750" cy="3729000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1" name="ZoneTexte 10"/>
            <p:cNvSpPr txBox="1"/>
            <p:nvPr/>
          </p:nvSpPr>
          <p:spPr>
            <a:xfrm>
              <a:off x="4499992" y="764704"/>
              <a:ext cx="24085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3200" dirty="0" smtClean="0">
                  <a:latin typeface="Lucida Calligraphy" pitchFamily="66" charset="0"/>
                </a:rPr>
                <a:t>Après</a:t>
              </a:r>
              <a:endParaRPr lang="fr-FR" sz="3200" dirty="0">
                <a:latin typeface="Lucida Calligraphy" pitchFamily="66" charset="0"/>
              </a:endParaRPr>
            </a:p>
          </p:txBody>
        </p:sp>
      </p:grpSp>
      <p:sp>
        <p:nvSpPr>
          <p:cNvPr id="13" name="ZoneTexte 12"/>
          <p:cNvSpPr txBox="1"/>
          <p:nvPr/>
        </p:nvSpPr>
        <p:spPr>
          <a:xfrm>
            <a:off x="0" y="4365104"/>
            <a:ext cx="356388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Lucida Calligraphy" pitchFamily="66" charset="0"/>
              </a:rPr>
              <a:t>« </a:t>
            </a:r>
            <a:r>
              <a:rPr lang="fr-FR" sz="2400" b="1" dirty="0" err="1" smtClean="0">
                <a:solidFill>
                  <a:schemeClr val="bg1"/>
                </a:solidFill>
                <a:latin typeface="Lucida Calligraphy" pitchFamily="66" charset="0"/>
              </a:rPr>
              <a:t>Doumky</a:t>
            </a:r>
            <a:r>
              <a:rPr lang="fr-FR" sz="2400" b="1" dirty="0" smtClean="0">
                <a:solidFill>
                  <a:schemeClr val="bg1"/>
                </a:solidFill>
                <a:latin typeface="Lucida Calligraphy" pitchFamily="66" charset="0"/>
              </a:rPr>
              <a:t> est un pot de colle ! Il pourrait passer des heures à se faire câliner…»</a:t>
            </a: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endParaRPr lang="fr-FR" dirty="0" smtClean="0">
              <a:solidFill>
                <a:schemeClr val="bg1"/>
              </a:solidFill>
            </a:endParaRPr>
          </a:p>
          <a:p>
            <a:endParaRPr lang="fr-FR" dirty="0"/>
          </a:p>
        </p:txBody>
      </p:sp>
      <p:pic>
        <p:nvPicPr>
          <p:cNvPr id="15" name="~PP1932.WAV">
            <a:hlinkClick r:id="" action="ppaction://media"/>
          </p:cNvPr>
          <p:cNvPicPr>
            <a:picLocks noRot="1" noChangeAspect="1"/>
          </p:cNvPicPr>
          <p:nvPr>
            <a:wavAudioFile r:embed="rId1" name="~PP1932.WAV"/>
          </p:nvPr>
        </p:nvPicPr>
        <p:blipFill>
          <a:blip r:embed="rId9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4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" grpId="0"/>
      <p:bldP spid="3" grpId="1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11552" y="188640"/>
            <a:ext cx="40324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Ewing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6 mois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9" name="Groupe 8"/>
          <p:cNvGrpSpPr/>
          <p:nvPr/>
        </p:nvGrpSpPr>
        <p:grpSpPr>
          <a:xfrm>
            <a:off x="1" y="0"/>
            <a:ext cx="9143998" cy="6858000"/>
            <a:chOff x="1" y="0"/>
            <a:chExt cx="9143998" cy="6858000"/>
          </a:xfrm>
        </p:grpSpPr>
        <p:pic>
          <p:nvPicPr>
            <p:cNvPr id="6" name="Image 5" descr="ewing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" y="0"/>
              <a:ext cx="5220072" cy="5043894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4" name="ZoneTexte 3"/>
            <p:cNvSpPr txBox="1"/>
            <p:nvPr/>
          </p:nvSpPr>
          <p:spPr>
            <a:xfrm rot="20053155">
              <a:off x="319096" y="426153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5" name="Image 4" descr="ewing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75988" y="3356992"/>
              <a:ext cx="4668011" cy="350100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14" name="Groupe 1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Image 9" descr="ewing 5.jpg"/>
            <p:cNvPicPr>
              <a:picLocks noChangeAspect="1"/>
            </p:cNvPicPr>
            <p:nvPr/>
          </p:nvPicPr>
          <p:blipFill>
            <a:blip r:embed="rId6" cstate="print"/>
            <a:srcRect l="30510" t="1972" r="4818" b="4641"/>
            <a:stretch>
              <a:fillRect/>
            </a:stretch>
          </p:blipFill>
          <p:spPr>
            <a:xfrm>
              <a:off x="0" y="0"/>
              <a:ext cx="4788024" cy="45912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1" name="Image 10" descr="ewing3.jpg"/>
            <p:cNvPicPr>
              <a:picLocks noChangeAspect="1"/>
            </p:cNvPicPr>
            <p:nvPr/>
          </p:nvPicPr>
          <p:blipFill>
            <a:blip r:embed="rId7" cstate="print"/>
            <a:srcRect l="27778" t="11200" r="19066" b="11422"/>
            <a:stretch>
              <a:fillRect/>
            </a:stretch>
          </p:blipFill>
          <p:spPr>
            <a:xfrm>
              <a:off x="2627784" y="2681536"/>
              <a:ext cx="4320480" cy="417646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2" name="Image 11" descr="ewing 4.jpg"/>
            <p:cNvPicPr>
              <a:picLocks noChangeAspect="1"/>
            </p:cNvPicPr>
            <p:nvPr/>
          </p:nvPicPr>
          <p:blipFill>
            <a:blip r:embed="rId8" cstate="print"/>
            <a:srcRect l="21759" t="16226" r="4019" b="14475"/>
            <a:stretch>
              <a:fillRect/>
            </a:stretch>
          </p:blipFill>
          <p:spPr>
            <a:xfrm>
              <a:off x="5327576" y="0"/>
              <a:ext cx="3816424" cy="475252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3" name="ZoneTexte 12"/>
            <p:cNvSpPr txBox="1"/>
            <p:nvPr/>
          </p:nvSpPr>
          <p:spPr>
            <a:xfrm rot="443538">
              <a:off x="222961" y="5524710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sp>
        <p:nvSpPr>
          <p:cNvPr id="15" name="ZoneTexte 14"/>
          <p:cNvSpPr txBox="1"/>
          <p:nvPr/>
        </p:nvSpPr>
        <p:spPr>
          <a:xfrm>
            <a:off x="5724128" y="4797152"/>
            <a:ext cx="341987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latin typeface="Lucida Calligraphy" pitchFamily="66" charset="0"/>
              </a:rPr>
              <a:t>« Toujours aussi  joueur et gentil, </a:t>
            </a:r>
          </a:p>
          <a:p>
            <a:pPr algn="ctr"/>
            <a:r>
              <a:rPr lang="fr-FR" sz="2400" b="1" dirty="0" smtClean="0">
                <a:latin typeface="Lucida Calligraphy" pitchFamily="66" charset="0"/>
              </a:rPr>
              <a:t>que du bonheur </a:t>
            </a:r>
          </a:p>
          <a:p>
            <a:pPr algn="ctr"/>
            <a:r>
              <a:rPr lang="fr-FR" sz="2400" b="1" dirty="0" smtClean="0">
                <a:latin typeface="Lucida Calligraphy" pitchFamily="66" charset="0"/>
              </a:rPr>
              <a:t>merci  encore »</a:t>
            </a:r>
          </a:p>
          <a:p>
            <a:r>
              <a:rPr lang="fr-FR" sz="2000" dirty="0" smtClean="0"/>
              <a:t/>
            </a:r>
            <a:br>
              <a:rPr lang="fr-FR" sz="2000" dirty="0" smtClean="0"/>
            </a:br>
            <a:endParaRPr lang="fr-FR" sz="2000" dirty="0" smtClean="0"/>
          </a:p>
          <a:p>
            <a:pPr algn="ctr"/>
            <a:endParaRPr lang="fr-FR" sz="2000" b="1" dirty="0">
              <a:latin typeface="Lucida Calligraphy" pitchFamily="66" charset="0"/>
            </a:endParaRPr>
          </a:p>
        </p:txBody>
      </p:sp>
      <p:pic>
        <p:nvPicPr>
          <p:cNvPr id="17" name="~PP2080.WAV">
            <a:hlinkClick r:id="" action="ppaction://media"/>
          </p:cNvPr>
          <p:cNvPicPr>
            <a:picLocks noRot="1" noChangeAspect="1"/>
          </p:cNvPicPr>
          <p:nvPr>
            <a:wavAudioFile r:embed="rId1" name="~PP2080.WAV"/>
          </p:nvPr>
        </p:nvPicPr>
        <p:blipFill>
          <a:blip r:embed="rId9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2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" grpId="0"/>
      <p:bldP spid="3" grpId="1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189063" y="426152"/>
            <a:ext cx="6759201" cy="5163087"/>
            <a:chOff x="189063" y="426153"/>
            <a:chExt cx="6018245" cy="4944576"/>
          </a:xfrm>
        </p:grpSpPr>
        <p:sp>
          <p:nvSpPr>
            <p:cNvPr id="4" name="ZoneTexte 3"/>
            <p:cNvSpPr txBox="1"/>
            <p:nvPr/>
          </p:nvSpPr>
          <p:spPr>
            <a:xfrm rot="20053155">
              <a:off x="319096" y="426153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  <p:pic>
          <p:nvPicPr>
            <p:cNvPr id="5" name="Image 4" descr="brady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20160679">
              <a:off x="189063" y="857045"/>
              <a:ext cx="6018245" cy="4513684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3" name="ZoneTexte 2"/>
          <p:cNvSpPr txBox="1"/>
          <p:nvPr/>
        </p:nvSpPr>
        <p:spPr>
          <a:xfrm rot="435875">
            <a:off x="4730950" y="3384805"/>
            <a:ext cx="40324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Brady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3 ans ½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11" name="Groupe 10"/>
          <p:cNvGrpSpPr/>
          <p:nvPr/>
        </p:nvGrpSpPr>
        <p:grpSpPr>
          <a:xfrm>
            <a:off x="0" y="-1"/>
            <a:ext cx="9144000" cy="6858001"/>
            <a:chOff x="0" y="-1"/>
            <a:chExt cx="9144000" cy="6858001"/>
          </a:xfrm>
        </p:grpSpPr>
        <p:pic>
          <p:nvPicPr>
            <p:cNvPr id="7" name="Image 6" descr="brady910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75656" y="2813323"/>
              <a:ext cx="5757547" cy="4044677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Image 7" descr="brady112.jpg"/>
            <p:cNvPicPr>
              <a:picLocks noChangeAspect="1"/>
            </p:cNvPicPr>
            <p:nvPr/>
          </p:nvPicPr>
          <p:blipFill>
            <a:blip r:embed="rId6" cstate="print"/>
            <a:srcRect t="7604"/>
            <a:stretch>
              <a:fillRect/>
            </a:stretch>
          </p:blipFill>
          <p:spPr>
            <a:xfrm>
              <a:off x="4573893" y="0"/>
              <a:ext cx="4570107" cy="3166932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9" name="Image 8" descr="brady610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-1"/>
              <a:ext cx="4716016" cy="3112571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0" name="ZoneTexte 9"/>
            <p:cNvSpPr txBox="1"/>
            <p:nvPr/>
          </p:nvSpPr>
          <p:spPr>
            <a:xfrm rot="443538">
              <a:off x="3103282" y="5596718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pic>
        <p:nvPicPr>
          <p:cNvPr id="13" name="~PP805.WAV">
            <a:hlinkClick r:id="" action="ppaction://media"/>
          </p:cNvPr>
          <p:cNvPicPr>
            <a:picLocks noRot="1" noChangeAspect="1"/>
          </p:cNvPicPr>
          <p:nvPr>
            <a:wavAudioFile r:embed="rId1" name="~PP805.WAV"/>
          </p:nvPr>
        </p:nvPicPr>
        <p:blipFill>
          <a:blip r:embed="rId8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2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/>
      <p:bldP spid="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435875">
            <a:off x="158950" y="432477"/>
            <a:ext cx="40324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Vidocq</a:t>
            </a:r>
          </a:p>
          <a:p>
            <a:pPr algn="ctr"/>
            <a:endParaRPr lang="fr-FR" sz="3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5 ans ½,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3779912" y="1196752"/>
            <a:ext cx="5148064" cy="5085184"/>
            <a:chOff x="3779912" y="1196752"/>
            <a:chExt cx="5148064" cy="5085184"/>
          </a:xfrm>
        </p:grpSpPr>
        <p:pic>
          <p:nvPicPr>
            <p:cNvPr id="4" name="Image 3" descr="cid_5911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79912" y="2420888"/>
              <a:ext cx="5148064" cy="3861048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292929"/>
              </a:solidFill>
              <a:miter lim="800000"/>
            </a:ln>
            <a:effectLst>
              <a:reflection blurRad="12700" stA="28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>
              <a:bevelT h="38100"/>
              <a:contourClr>
                <a:srgbClr val="C0C0C0"/>
              </a:contourClr>
            </a:sp3d>
          </p:spPr>
        </p:pic>
        <p:sp>
          <p:nvSpPr>
            <p:cNvPr id="5" name="ZoneTexte 4"/>
            <p:cNvSpPr txBox="1"/>
            <p:nvPr/>
          </p:nvSpPr>
          <p:spPr>
            <a:xfrm>
              <a:off x="5148064" y="1196752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Avant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  <p:grpSp>
        <p:nvGrpSpPr>
          <p:cNvPr id="11" name="Groupe 10"/>
          <p:cNvGrpSpPr/>
          <p:nvPr/>
        </p:nvGrpSpPr>
        <p:grpSpPr>
          <a:xfrm>
            <a:off x="0" y="0"/>
            <a:ext cx="9144000" cy="7049630"/>
            <a:chOff x="0" y="0"/>
            <a:chExt cx="9144000" cy="7049630"/>
          </a:xfrm>
        </p:grpSpPr>
        <p:pic>
          <p:nvPicPr>
            <p:cNvPr id="7" name="Image 6" descr="vidocq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91680" y="1628800"/>
              <a:ext cx="5971590" cy="3978572"/>
            </a:xfrm>
            <a:prstGeom prst="rect">
              <a:avLst/>
            </a:prstGeom>
          </p:spPr>
        </p:pic>
        <p:pic>
          <p:nvPicPr>
            <p:cNvPr id="8" name="Image 7" descr="vidocq3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725144"/>
              <a:ext cx="3085157" cy="232448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9" name="Image 8" descr="vidocq2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999825" y="0"/>
              <a:ext cx="3144175" cy="236895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0" name="ZoneTexte 9"/>
            <p:cNvSpPr txBox="1"/>
            <p:nvPr/>
          </p:nvSpPr>
          <p:spPr>
            <a:xfrm>
              <a:off x="222961" y="700173"/>
              <a:ext cx="24085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4800" dirty="0" smtClean="0">
                  <a:latin typeface="Lucida Calligraphy" pitchFamily="66" charset="0"/>
                </a:rPr>
                <a:t>Après</a:t>
              </a:r>
              <a:endParaRPr lang="fr-FR" sz="4800" dirty="0">
                <a:latin typeface="Lucida Calligraphy" pitchFamily="66" charset="0"/>
              </a:endParaRPr>
            </a:p>
          </p:txBody>
        </p:sp>
      </p:grpSp>
    </p:spTree>
  </p:cSld>
  <p:clrMapOvr>
    <a:masterClrMapping/>
  </p:clrMapOvr>
  <p:transition advTm="13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~PP332.WAV">
            <a:hlinkClick r:id="" action="ppaction://media"/>
          </p:cNvPr>
          <p:cNvPicPr>
            <a:picLocks noRot="1" noChangeAspect="1"/>
          </p:cNvPicPr>
          <p:nvPr>
            <a:wavAudioFile r:embed="rId1" name="~PP332.WAV"/>
          </p:nvPr>
        </p:nvPicPr>
        <p:blipFill>
          <a:blip r:embed="rId3" cstate="print"/>
          <a:stretch>
            <a:fillRect/>
          </a:stretch>
        </p:blipFill>
        <p:spPr>
          <a:xfrm>
            <a:off x="8593138" y="6307138"/>
            <a:ext cx="304800" cy="304800"/>
          </a:xfrm>
          <a:prstGeom prst="rect">
            <a:avLst/>
          </a:prstGeom>
        </p:spPr>
      </p:pic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547" y="0"/>
            <a:ext cx="9124906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79512" y="764704"/>
            <a:ext cx="40324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Lucida Calligraphy" pitchFamily="66" charset="0"/>
              </a:rPr>
              <a:t>Venez nous rendre visite et peut être donner une seconde chance à un de nos protégés.</a:t>
            </a:r>
          </a:p>
          <a:p>
            <a:pPr algn="ctr"/>
            <a:endParaRPr lang="fr-FR" b="1" dirty="0" smtClean="0">
              <a:latin typeface="Lucida Calligraphy" pitchFamily="66" charset="0"/>
            </a:endParaRPr>
          </a:p>
          <a:p>
            <a:pPr algn="ctr"/>
            <a:r>
              <a:rPr lang="fr-FR" b="1" dirty="0" smtClean="0">
                <a:latin typeface="Lucida Calligraphy" pitchFamily="66" charset="0"/>
                <a:hlinkClick r:id="rId5"/>
              </a:rPr>
              <a:t>http://association-orfee.forumactif.com/</a:t>
            </a:r>
            <a:endParaRPr lang="fr-FR" b="1" dirty="0" smtClean="0">
              <a:latin typeface="Lucida Calligraphy" pitchFamily="66" charset="0"/>
            </a:endParaRPr>
          </a:p>
          <a:p>
            <a:pPr algn="ctr"/>
            <a:r>
              <a:rPr lang="fr-FR" b="1" dirty="0" smtClean="0">
                <a:latin typeface="Lucida Calligraphy" pitchFamily="66" charset="0"/>
              </a:rPr>
              <a:t>Ou </a:t>
            </a:r>
          </a:p>
          <a:p>
            <a:pPr algn="ctr"/>
            <a:r>
              <a:rPr lang="fr-FR" b="1" dirty="0" smtClean="0">
                <a:latin typeface="Lucida Calligraphy" pitchFamily="66" charset="0"/>
                <a:hlinkClick r:id="rId6"/>
              </a:rPr>
              <a:t>http://association-orfee.over-blog.com/</a:t>
            </a:r>
            <a:endParaRPr lang="fr-FR" b="1" dirty="0" smtClean="0">
              <a:latin typeface="Lucida Calligraphy" pitchFamily="66" charset="0"/>
            </a:endParaRPr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advTm="13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</TotalTime>
  <Words>185</Words>
  <Application>Microsoft Office PowerPoint</Application>
  <PresentationFormat>Affichage à l'écran (4:3)</PresentationFormat>
  <Paragraphs>112</Paragraphs>
  <Slides>17</Slides>
  <Notes>0</Notes>
  <HiddenSlides>0</HiddenSlides>
  <MMClips>17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Fabien</dc:creator>
  <cp:lastModifiedBy>Fabien</cp:lastModifiedBy>
  <cp:revision>68</cp:revision>
  <dcterms:created xsi:type="dcterms:W3CDTF">2012-06-15T16:43:50Z</dcterms:created>
  <dcterms:modified xsi:type="dcterms:W3CDTF">2012-06-22T13:08:06Z</dcterms:modified>
</cp:coreProperties>
</file>