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D1F1D-60B3-4A63-8103-AC8585BBCE81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06B1E-12B8-4CE7-843F-BD49148392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2390-5A4A-408E-9E63-6EF272080CE3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90C52-74DF-4DC4-8057-F8BD322827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D81BE-7BB1-4CBB-9773-647093819744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1F4B3-57A2-4EBC-9BFF-930A7F543E1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DDB0E-5B6B-4739-B003-C3FE01F3449C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5CB26-F536-4B1C-A7B3-95DFD23066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FDB00-E1EE-4604-BBD4-7B74E6E294EF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E19BF-DBA7-46A9-973E-F5D5986A02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7E952-C5F9-448C-AB4A-1FECBCFCBE35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54DB2-641A-46DA-A5E0-C91270C3D3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60CAF-6BD4-4D13-A4FC-753D9870350E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37A10-89C0-4BD0-A67C-A06B68F29EC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97504-D903-464C-81C6-4470B8ED7ABA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C9A0E-66FB-47E3-8579-0DED524E01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42EB8-1FC2-4B39-ABA7-1FAAB71D87D1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CBD94-3562-4D2B-A473-09A641BF30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E770A-2F20-489B-B766-5DB5BF0B16E0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78B82-F95B-4EA9-B01C-17D3730AF5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7BD93-5157-428B-960B-FA137C9A0BBF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9AE95-7133-4DB3-BF89-4973436698E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6BBB2B6-8DB4-4708-A0E4-35CA80C30A8E}" type="datetimeFigureOut">
              <a:rPr lang="fr-FR"/>
              <a:pPr>
                <a:defRPr/>
              </a:pPr>
              <a:t>22/06/2012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100DD5-AD91-4980-821C-D1523211C5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audio" Target="file:///C:\Documents%20and%20Settings\Fabien\Mes%20documents\T&#233;l&#233;chargements\brooke%20fraser.wav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4.jpeg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4.jpeg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.pn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4.jpeg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0.wav"/><Relationship Id="rId6" Type="http://schemas.openxmlformats.org/officeDocument/2006/relationships/image" Target="../media/image2.pn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1.wav"/><Relationship Id="rId6" Type="http://schemas.openxmlformats.org/officeDocument/2006/relationships/image" Target="../media/image2.pn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2.wav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.jpeg"/><Relationship Id="rId7" Type="http://schemas.openxmlformats.org/officeDocument/2006/relationships/image" Target="../media/image5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3.wav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4.jpeg"/><Relationship Id="rId7" Type="http://schemas.openxmlformats.org/officeDocument/2006/relationships/image" Target="../media/image5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4.wav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6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5.wav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6.wav"/><Relationship Id="rId6" Type="http://schemas.openxmlformats.org/officeDocument/2006/relationships/hyperlink" Target="http://association-orfee.over-blog.com/" TargetMode="External"/><Relationship Id="rId5" Type="http://schemas.openxmlformats.org/officeDocument/2006/relationships/hyperlink" Target="http://association-orfee.forumactif.com/" TargetMode="External"/><Relationship Id="rId4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FR"/>
          </a:p>
        </p:txBody>
      </p:sp>
      <p:pic>
        <p:nvPicPr>
          <p:cNvPr id="2052" name="Image 3" descr="sans_t1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 rot="-1590183">
            <a:off x="455613" y="703263"/>
            <a:ext cx="3382962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latin typeface="Lucida Calligraphy" pitchFamily="66" charset="0"/>
              </a:rPr>
              <a:t>Toutes les semaines, l’association Orfée sort de nombreux chiens de fourrière.</a:t>
            </a:r>
          </a:p>
          <a:p>
            <a:pPr algn="ctr"/>
            <a:endParaRPr lang="fr-FR" b="1">
              <a:latin typeface="Lucida Calligraphy" pitchFamily="66" charset="0"/>
            </a:endParaRPr>
          </a:p>
          <a:p>
            <a:pPr algn="ctr"/>
            <a:r>
              <a:rPr lang="fr-FR" b="1">
                <a:latin typeface="Lucida Calligraphy" pitchFamily="66" charset="0"/>
              </a:rPr>
              <a:t>Après avoir été sauvés, beaucoup de chiens ont eu une seconde chance. </a:t>
            </a:r>
          </a:p>
          <a:p>
            <a:pPr algn="ctr"/>
            <a:endParaRPr lang="fr-FR">
              <a:latin typeface="Lucida Calligraphy" pitchFamily="66" charset="0"/>
            </a:endParaRPr>
          </a:p>
        </p:txBody>
      </p:sp>
      <p:pic>
        <p:nvPicPr>
          <p:cNvPr id="7" name="brooke fraser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~PP3110.WAV">
            <a:hlinkClick r:id="" action="ppaction://media"/>
          </p:cNvPr>
          <p:cNvPicPr>
            <a:picLocks noRot="1" noChangeAspect="1"/>
          </p:cNvPicPr>
          <p:nvPr>
            <a:wavAudioFile r:embed="rId2" name="~PP3110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265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 isNarration="1"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e 13"/>
          <p:cNvGrpSpPr>
            <a:grpSpLocks/>
          </p:cNvGrpSpPr>
          <p:nvPr/>
        </p:nvGrpSpPr>
        <p:grpSpPr bwMode="auto">
          <a:xfrm>
            <a:off x="250825" y="188913"/>
            <a:ext cx="8713788" cy="6389687"/>
            <a:chOff x="251520" y="188640"/>
            <a:chExt cx="8712968" cy="6390456"/>
          </a:xfrm>
        </p:grpSpPr>
        <p:sp>
          <p:nvSpPr>
            <p:cNvPr id="3083" name="ZoneTexte 10"/>
            <p:cNvSpPr txBox="1">
              <a:spLocks noChangeArrowheads="1"/>
            </p:cNvSpPr>
            <p:nvPr/>
          </p:nvSpPr>
          <p:spPr bwMode="auto">
            <a:xfrm rot="-1493092">
              <a:off x="251520" y="908720"/>
              <a:ext cx="2664296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5400">
                  <a:latin typeface="Lucida Calligraphy" pitchFamily="66" charset="0"/>
                </a:rPr>
                <a:t>Après</a:t>
              </a:r>
            </a:p>
          </p:txBody>
        </p:sp>
        <p:pic>
          <p:nvPicPr>
            <p:cNvPr id="13" name="Image 12" descr="oscar 3.jpg"/>
            <p:cNvPicPr>
              <a:picLocks noChangeAspect="1"/>
            </p:cNvPicPr>
            <p:nvPr/>
          </p:nvPicPr>
          <p:blipFill>
            <a:blip r:embed="rId4" cstate="print"/>
            <a:srcRect r="5113" b="21650"/>
            <a:stretch>
              <a:fillRect/>
            </a:stretch>
          </p:blipFill>
          <p:spPr>
            <a:xfrm>
              <a:off x="251520" y="2996952"/>
              <a:ext cx="5784304" cy="358214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2" name="Image 11" descr="oscar2.jpg"/>
            <p:cNvPicPr>
              <a:picLocks noChangeAspect="1"/>
            </p:cNvPicPr>
            <p:nvPr/>
          </p:nvPicPr>
          <p:blipFill>
            <a:blip r:embed="rId5" cstate="print"/>
            <a:srcRect l="4919" t="5701" r="6488" b="10825"/>
            <a:stretch>
              <a:fillRect/>
            </a:stretch>
          </p:blipFill>
          <p:spPr>
            <a:xfrm>
              <a:off x="3563888" y="188640"/>
              <a:ext cx="5400600" cy="381642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5" name="ZoneTexte 4"/>
          <p:cNvSpPr txBox="1"/>
          <p:nvPr/>
        </p:nvSpPr>
        <p:spPr>
          <a:xfrm>
            <a:off x="4644008" y="1052736"/>
            <a:ext cx="4032448" cy="3323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Oscar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10 ans abandonné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par ses maitres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3" name="Groupe 8"/>
          <p:cNvGrpSpPr>
            <a:grpSpLocks/>
          </p:cNvGrpSpPr>
          <p:nvPr/>
        </p:nvGrpSpPr>
        <p:grpSpPr bwMode="auto">
          <a:xfrm>
            <a:off x="33338" y="546100"/>
            <a:ext cx="5222875" cy="4518025"/>
            <a:chOff x="34031" y="545848"/>
            <a:chExt cx="5222877" cy="4517580"/>
          </a:xfrm>
        </p:grpSpPr>
        <p:pic>
          <p:nvPicPr>
            <p:cNvPr id="7" name="Image 6" descr="labaga10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21024311">
              <a:off x="34031" y="1146271"/>
              <a:ext cx="5222877" cy="391715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082" name="ZoneTexte 7"/>
            <p:cNvSpPr txBox="1">
              <a:spLocks noChangeArrowheads="1"/>
            </p:cNvSpPr>
            <p:nvPr/>
          </p:nvSpPr>
          <p:spPr bwMode="auto">
            <a:xfrm rot="-1338901">
              <a:off x="278189" y="545848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</p:grpSp>
      <p:pic>
        <p:nvPicPr>
          <p:cNvPr id="10" name="Image 9" descr="oscar.jpg"/>
          <p:cNvPicPr>
            <a:picLocks noChangeAspect="1"/>
          </p:cNvPicPr>
          <p:nvPr/>
        </p:nvPicPr>
        <p:blipFill>
          <a:blip r:embed="rId7" cstate="print"/>
          <a:srcRect t="7476" r="27556"/>
          <a:stretch>
            <a:fillRect/>
          </a:stretch>
        </p:blipFill>
        <p:spPr>
          <a:xfrm>
            <a:off x="4427984" y="2348880"/>
            <a:ext cx="4416152" cy="4230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ZoneTexte 14"/>
          <p:cNvSpPr txBox="1">
            <a:spLocks noChangeArrowheads="1"/>
          </p:cNvSpPr>
          <p:nvPr/>
        </p:nvSpPr>
        <p:spPr bwMode="auto">
          <a:xfrm>
            <a:off x="4932363" y="4508500"/>
            <a:ext cx="421163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>
                <a:solidFill>
                  <a:schemeClr val="bg1"/>
                </a:solidFill>
                <a:latin typeface="Lucida Calligraphy" pitchFamily="66" charset="0"/>
              </a:rPr>
              <a:t>« Ce toutou est une merveille avec ses yeux remplis d'amour !! »</a:t>
            </a:r>
          </a:p>
        </p:txBody>
      </p:sp>
      <p:pic>
        <p:nvPicPr>
          <p:cNvPr id="17" name="~PP1491.WAV">
            <a:hlinkClick r:id="" action="ppaction://media"/>
          </p:cNvPr>
          <p:cNvPicPr>
            <a:picLocks noRot="1" noChangeAspect="1"/>
          </p:cNvPicPr>
          <p:nvPr>
            <a:wavAudioFile r:embed="rId1" name="~PP1491.WAV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 rot="435875">
            <a:off x="4644008" y="1052736"/>
            <a:ext cx="4032448" cy="3323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Domino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20 mois abandonné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par ses maitres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3" name="Groupe 6"/>
          <p:cNvGrpSpPr>
            <a:grpSpLocks/>
          </p:cNvGrpSpPr>
          <p:nvPr/>
        </p:nvGrpSpPr>
        <p:grpSpPr bwMode="auto">
          <a:xfrm>
            <a:off x="179388" y="546100"/>
            <a:ext cx="4416425" cy="4467225"/>
            <a:chOff x="179512" y="545848"/>
            <a:chExt cx="4416491" cy="4467328"/>
          </a:xfrm>
        </p:grpSpPr>
        <p:sp>
          <p:nvSpPr>
            <p:cNvPr id="4106" name="ZoneTexte 4"/>
            <p:cNvSpPr txBox="1">
              <a:spLocks noChangeArrowheads="1"/>
            </p:cNvSpPr>
            <p:nvPr/>
          </p:nvSpPr>
          <p:spPr bwMode="auto">
            <a:xfrm rot="-1338901">
              <a:off x="278189" y="545848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  <p:pic>
          <p:nvPicPr>
            <p:cNvPr id="6" name="Image 5" descr="domino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9512" y="1700808"/>
              <a:ext cx="4416491" cy="331236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7" name="Groupe 11"/>
          <p:cNvGrpSpPr>
            <a:grpSpLocks/>
          </p:cNvGrpSpPr>
          <p:nvPr/>
        </p:nvGrpSpPr>
        <p:grpSpPr bwMode="auto">
          <a:xfrm>
            <a:off x="179388" y="698500"/>
            <a:ext cx="8964612" cy="6159500"/>
            <a:chOff x="179512" y="698248"/>
            <a:chExt cx="8964487" cy="6159752"/>
          </a:xfrm>
        </p:grpSpPr>
        <p:pic>
          <p:nvPicPr>
            <p:cNvPr id="9" name="Image 8" descr="domini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9512" y="1052736"/>
              <a:ext cx="5400600" cy="4050450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10" name="Image 9" descr="domino2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07904" y="2780929"/>
              <a:ext cx="5436095" cy="4077071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4105" name="ZoneTexte 10"/>
            <p:cNvSpPr txBox="1">
              <a:spLocks noChangeArrowheads="1"/>
            </p:cNvSpPr>
            <p:nvPr/>
          </p:nvSpPr>
          <p:spPr bwMode="auto">
            <a:xfrm rot="-1338901">
              <a:off x="430589" y="698248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  <p:pic>
        <p:nvPicPr>
          <p:cNvPr id="13" name="~PP938.WAV">
            <a:hlinkClick r:id="" action="ppaction://media"/>
          </p:cNvPr>
          <p:cNvPicPr>
            <a:picLocks noRot="1" noChangeAspect="1"/>
          </p:cNvPicPr>
          <p:nvPr>
            <a:wavAudioFile r:embed="rId1" name="~PP938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788024" y="3933056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Flavie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6 mois,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</a:p>
        </p:txBody>
      </p:sp>
      <p:grpSp>
        <p:nvGrpSpPr>
          <p:cNvPr id="6" name="Groupe 5"/>
          <p:cNvGrpSpPr>
            <a:grpSpLocks/>
          </p:cNvGrpSpPr>
          <p:nvPr/>
        </p:nvGrpSpPr>
        <p:grpSpPr bwMode="auto">
          <a:xfrm>
            <a:off x="319088" y="425450"/>
            <a:ext cx="5435600" cy="4395788"/>
            <a:chOff x="319096" y="426153"/>
            <a:chExt cx="5435972" cy="4394517"/>
          </a:xfrm>
        </p:grpSpPr>
        <p:sp>
          <p:nvSpPr>
            <p:cNvPr id="5131" name="ZoneTexte 3"/>
            <p:cNvSpPr txBox="1">
              <a:spLocks noChangeArrowheads="1"/>
            </p:cNvSpPr>
            <p:nvPr/>
          </p:nvSpPr>
          <p:spPr bwMode="auto">
            <a:xfrm rot="-1546845">
              <a:off x="319096" y="426153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  <p:pic>
          <p:nvPicPr>
            <p:cNvPr id="5" name="Image 4" descr="Flavi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20148521">
              <a:off x="730961" y="1052590"/>
              <a:ext cx="5024107" cy="3768080"/>
            </a:xfrm>
            <a:prstGeom prst="rect">
              <a:avLst/>
            </a:prstGeom>
            <a:ln w="127000" cap="rnd">
              <a:solidFill>
                <a:schemeClr val="accent5">
                  <a:lumMod val="50000"/>
                </a:schemeClr>
              </a:solidFill>
            </a:ln>
            <a:effectLst>
              <a:outerShdw blurRad="76200" dist="95250" dir="10500000" sx="97000" sy="23000" kx="900000" algn="br" rotWithShape="0">
                <a:srgbClr val="000000">
                  <a:alpha val="20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</p:grpSp>
      <p:grpSp>
        <p:nvGrpSpPr>
          <p:cNvPr id="10" name="Groupe 9"/>
          <p:cNvGrpSpPr>
            <a:grpSpLocks/>
          </p:cNvGrpSpPr>
          <p:nvPr/>
        </p:nvGrpSpPr>
        <p:grpSpPr bwMode="auto">
          <a:xfrm>
            <a:off x="250825" y="755650"/>
            <a:ext cx="8516938" cy="5891213"/>
            <a:chOff x="251520" y="755305"/>
            <a:chExt cx="8515937" cy="5891235"/>
          </a:xfrm>
        </p:grpSpPr>
        <p:sp>
          <p:nvSpPr>
            <p:cNvPr id="5128" name="ZoneTexte 6"/>
            <p:cNvSpPr txBox="1">
              <a:spLocks noChangeArrowheads="1"/>
            </p:cNvSpPr>
            <p:nvPr/>
          </p:nvSpPr>
          <p:spPr bwMode="auto">
            <a:xfrm rot="2051799">
              <a:off x="6358877" y="755305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  <p:pic>
          <p:nvPicPr>
            <p:cNvPr id="8" name="Image 7" descr="Flavie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2037860">
              <a:off x="2979417" y="990639"/>
              <a:ext cx="5730213" cy="429766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9" name="Image 8" descr="Flavie 3.jpg"/>
            <p:cNvPicPr>
              <a:picLocks noChangeAspect="1"/>
            </p:cNvPicPr>
            <p:nvPr/>
          </p:nvPicPr>
          <p:blipFill>
            <a:blip r:embed="rId6" cstate="print"/>
            <a:srcRect l="17871" t="28580" r="34880"/>
            <a:stretch>
              <a:fillRect/>
            </a:stretch>
          </p:blipFill>
          <p:spPr>
            <a:xfrm>
              <a:off x="251520" y="2348880"/>
              <a:ext cx="3600400" cy="42976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3635375" y="5229225"/>
            <a:ext cx="55086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latin typeface="Lucida Calligraphy" pitchFamily="66" charset="0"/>
              </a:rPr>
              <a:t>« Cela fait un an que je suis partie vivre avec mes maitres que du bonheur, chaque jour j'épate mes maitres par ma capacité a comprendre et par l'amour que je leurs donne…  »</a:t>
            </a:r>
          </a:p>
        </p:txBody>
      </p:sp>
      <p:pic>
        <p:nvPicPr>
          <p:cNvPr id="13" name="~PP3772.WAV">
            <a:hlinkClick r:id="" action="ppaction://media"/>
          </p:cNvPr>
          <p:cNvPicPr>
            <a:picLocks noRot="1" noChangeAspect="1"/>
          </p:cNvPicPr>
          <p:nvPr>
            <a:wavAudioFile r:embed="rId1" name="~PP3772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536" y="476672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Dixie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2 ans,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8" name="Groupe 7"/>
          <p:cNvGrpSpPr>
            <a:grpSpLocks/>
          </p:cNvGrpSpPr>
          <p:nvPr/>
        </p:nvGrpSpPr>
        <p:grpSpPr bwMode="auto">
          <a:xfrm>
            <a:off x="323850" y="188913"/>
            <a:ext cx="8569325" cy="6467475"/>
            <a:chOff x="323528" y="188640"/>
            <a:chExt cx="8568952" cy="6468380"/>
          </a:xfrm>
        </p:grpSpPr>
        <p:pic>
          <p:nvPicPr>
            <p:cNvPr id="4" name="Image 3" descr="dixie.jpg"/>
            <p:cNvPicPr>
              <a:picLocks noChangeAspect="1"/>
            </p:cNvPicPr>
            <p:nvPr/>
          </p:nvPicPr>
          <p:blipFill>
            <a:blip r:embed="rId4" cstate="print"/>
            <a:srcRect l="3509" b="19246"/>
            <a:stretch>
              <a:fillRect/>
            </a:stretch>
          </p:blipFill>
          <p:spPr>
            <a:xfrm>
              <a:off x="4932040" y="188640"/>
              <a:ext cx="3960440" cy="36004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" name="Image 4" descr="dixie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3528" y="3284984"/>
              <a:ext cx="4496048" cy="337203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157" name="Image 5" descr="dixie2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80112" y="4005064"/>
              <a:ext cx="2843179" cy="2541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58" name="ZoneTexte 6"/>
            <p:cNvSpPr txBox="1">
              <a:spLocks noChangeArrowheads="1"/>
            </p:cNvSpPr>
            <p:nvPr/>
          </p:nvSpPr>
          <p:spPr bwMode="auto">
            <a:xfrm rot="-1546845">
              <a:off x="3768747" y="3263352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</p:grpSp>
      <p:grpSp>
        <p:nvGrpSpPr>
          <p:cNvPr id="12" name="Groupe 11"/>
          <p:cNvGrpSpPr>
            <a:grpSpLocks/>
          </p:cNvGrpSpPr>
          <p:nvPr/>
        </p:nvGrpSpPr>
        <p:grpSpPr bwMode="auto">
          <a:xfrm>
            <a:off x="323850" y="404813"/>
            <a:ext cx="8543925" cy="6132512"/>
            <a:chOff x="363606" y="395143"/>
            <a:chExt cx="8544187" cy="6133014"/>
          </a:xfrm>
        </p:grpSpPr>
        <p:sp>
          <p:nvSpPr>
            <p:cNvPr id="6152" name="ZoneTexte 8"/>
            <p:cNvSpPr txBox="1">
              <a:spLocks noChangeArrowheads="1"/>
            </p:cNvSpPr>
            <p:nvPr/>
          </p:nvSpPr>
          <p:spPr bwMode="auto">
            <a:xfrm>
              <a:off x="1115616" y="5013176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  <p:pic>
          <p:nvPicPr>
            <p:cNvPr id="6153" name="Image 9" descr="dixie 5.jpg"/>
            <p:cNvPicPr>
              <a:picLocks noChangeAspect="1"/>
            </p:cNvPicPr>
            <p:nvPr/>
          </p:nvPicPr>
          <p:blipFill>
            <a:blip r:embed="rId7" cstate="print"/>
            <a:srcRect r="19730"/>
            <a:stretch>
              <a:fillRect/>
            </a:stretch>
          </p:blipFill>
          <p:spPr bwMode="auto">
            <a:xfrm rot="-691279">
              <a:off x="363606" y="395143"/>
              <a:ext cx="4368486" cy="408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4" name="Image 10" descr="dixie 4.jpg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-502307">
              <a:off x="4113684" y="2932575"/>
              <a:ext cx="4794109" cy="3595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4787900" y="549275"/>
            <a:ext cx="4105275" cy="277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  <a:latin typeface="Lucida Calligraphy" pitchFamily="66" charset="0"/>
              </a:rPr>
              <a:t>« Toujours heureux que Dixie soit parmi nous, elle est toujours adorable, très obéissante… »</a:t>
            </a:r>
          </a:p>
          <a:p>
            <a:r>
              <a:rPr lang="fr-FR">
                <a:latin typeface="Calibri" pitchFamily="34" charset="0"/>
              </a:rPr>
              <a:t/>
            </a:r>
            <a:br>
              <a:rPr lang="fr-FR">
                <a:latin typeface="Calibri" pitchFamily="34" charset="0"/>
              </a:rPr>
            </a:br>
            <a:endParaRPr lang="fr-FR">
              <a:latin typeface="Calibri" pitchFamily="34" charset="0"/>
            </a:endParaRPr>
          </a:p>
          <a:p>
            <a:endParaRPr lang="fr-FR">
              <a:latin typeface="Calibri" pitchFamily="34" charset="0"/>
            </a:endParaRPr>
          </a:p>
        </p:txBody>
      </p:sp>
      <p:pic>
        <p:nvPicPr>
          <p:cNvPr id="15" name="~PP2982.WAV">
            <a:hlinkClick r:id="" action="ppaction://media"/>
          </p:cNvPr>
          <p:cNvPicPr>
            <a:picLocks noRot="1" noChangeAspect="1"/>
          </p:cNvPicPr>
          <p:nvPr>
            <a:wavAudioFile r:embed="rId1" name="~PP2982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788024" y="3789040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Flint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6 mois,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</a:p>
        </p:txBody>
      </p:sp>
      <p:grpSp>
        <p:nvGrpSpPr>
          <p:cNvPr id="7" name="Groupe 6"/>
          <p:cNvGrpSpPr>
            <a:grpSpLocks/>
          </p:cNvGrpSpPr>
          <p:nvPr/>
        </p:nvGrpSpPr>
        <p:grpSpPr bwMode="auto">
          <a:xfrm>
            <a:off x="684213" y="188913"/>
            <a:ext cx="7842250" cy="6065837"/>
            <a:chOff x="683568" y="188640"/>
            <a:chExt cx="7843479" cy="6065949"/>
          </a:xfrm>
        </p:grpSpPr>
        <p:sp>
          <p:nvSpPr>
            <p:cNvPr id="7182" name="ZoneTexte 3"/>
            <p:cNvSpPr txBox="1">
              <a:spLocks noChangeArrowheads="1"/>
            </p:cNvSpPr>
            <p:nvPr/>
          </p:nvSpPr>
          <p:spPr bwMode="auto">
            <a:xfrm rot="-1546845">
              <a:off x="1680515" y="5423592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  <p:pic>
          <p:nvPicPr>
            <p:cNvPr id="5" name="Image 4" descr="flint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3568" y="332656"/>
              <a:ext cx="3744416" cy="46344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flint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88024" y="188640"/>
              <a:ext cx="3739023" cy="363838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3" name="Groupe 12"/>
          <p:cNvGrpSpPr>
            <a:grpSpLocks/>
          </p:cNvGrpSpPr>
          <p:nvPr/>
        </p:nvGrpSpPr>
        <p:grpSpPr bwMode="auto">
          <a:xfrm>
            <a:off x="395288" y="476250"/>
            <a:ext cx="8642350" cy="6181725"/>
            <a:chOff x="332438" y="460289"/>
            <a:chExt cx="8642117" cy="6181654"/>
          </a:xfrm>
        </p:grpSpPr>
        <p:pic>
          <p:nvPicPr>
            <p:cNvPr id="7177" name="Image 8" descr="flint3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-515071">
              <a:off x="346709" y="3950667"/>
              <a:ext cx="3317240" cy="2489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8" name="Image 9" descr="Flint6.jp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287456">
              <a:off x="4078011" y="3890490"/>
              <a:ext cx="4896544" cy="27514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9" name="Image 10" descr="Flint 4.jpg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407278">
              <a:off x="332438" y="472087"/>
              <a:ext cx="3744416" cy="2809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0" name="Image 11" descr="Flint 5.jpg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 rot="-997756">
              <a:off x="5218608" y="460289"/>
              <a:ext cx="3613012" cy="2711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81" name="ZoneTexte 7"/>
            <p:cNvSpPr txBox="1">
              <a:spLocks noChangeArrowheads="1"/>
            </p:cNvSpPr>
            <p:nvPr/>
          </p:nvSpPr>
          <p:spPr bwMode="auto">
            <a:xfrm rot="1568121">
              <a:off x="3407757" y="2836879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  <p:sp>
        <p:nvSpPr>
          <p:cNvPr id="7174" name="ZoneTexte 14"/>
          <p:cNvSpPr txBox="1">
            <a:spLocks noChangeArrowheads="1"/>
          </p:cNvSpPr>
          <p:nvPr/>
        </p:nvSpPr>
        <p:spPr bwMode="auto">
          <a:xfrm>
            <a:off x="323850" y="0"/>
            <a:ext cx="6264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alibri" pitchFamily="34" charset="0"/>
              </a:rPr>
              <a:t/>
            </a:r>
            <a:br>
              <a:rPr lang="fr-FR">
                <a:latin typeface="Calibri" pitchFamily="34" charset="0"/>
              </a:rPr>
            </a:br>
            <a:endParaRPr lang="fr-FR">
              <a:latin typeface="Calibri" pitchFamily="34" charset="0"/>
            </a:endParaRPr>
          </a:p>
          <a:p>
            <a:endParaRPr lang="fr-FR">
              <a:latin typeface="Calibri" pitchFamily="34" charset="0"/>
            </a:endParaRPr>
          </a:p>
        </p:txBody>
      </p:sp>
      <p:sp>
        <p:nvSpPr>
          <p:cNvPr id="16" name="ZoneTexte 15"/>
          <p:cNvSpPr txBox="1">
            <a:spLocks noChangeArrowheads="1"/>
          </p:cNvSpPr>
          <p:nvPr/>
        </p:nvSpPr>
        <p:spPr bwMode="auto">
          <a:xfrm>
            <a:off x="0" y="6149975"/>
            <a:ext cx="89646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solidFill>
                  <a:srgbClr val="C00000"/>
                </a:solidFill>
                <a:latin typeface="Lucida Calligraphy" pitchFamily="66" charset="0"/>
              </a:rPr>
              <a:t>« C'est un adorable petit Flintounet que l'on échangerait pour rien au monde!!! »</a:t>
            </a:r>
          </a:p>
        </p:txBody>
      </p:sp>
      <p:pic>
        <p:nvPicPr>
          <p:cNvPr id="18" name="~PP2020.WAV">
            <a:hlinkClick r:id="" action="ppaction://media"/>
          </p:cNvPr>
          <p:cNvPicPr>
            <a:picLocks noRot="1" noChangeAspect="1"/>
          </p:cNvPicPr>
          <p:nvPr>
            <a:wavAudioFile r:embed="rId1" name="~PP2020.WAV"/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rot="20564574">
            <a:off x="-292467" y="364385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Cliff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3 ans,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>
            <a:grpSpLocks/>
          </p:cNvGrpSpPr>
          <p:nvPr/>
        </p:nvGrpSpPr>
        <p:grpSpPr bwMode="auto">
          <a:xfrm>
            <a:off x="727075" y="358775"/>
            <a:ext cx="8294688" cy="6059488"/>
            <a:chOff x="727830" y="358735"/>
            <a:chExt cx="8294622" cy="6059742"/>
          </a:xfrm>
        </p:grpSpPr>
        <p:sp>
          <p:nvSpPr>
            <p:cNvPr id="8203" name="ZoneTexte 3"/>
            <p:cNvSpPr txBox="1">
              <a:spLocks noChangeArrowheads="1"/>
            </p:cNvSpPr>
            <p:nvPr/>
          </p:nvSpPr>
          <p:spPr bwMode="auto">
            <a:xfrm rot="-1546845">
              <a:off x="5280915" y="4919535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  <p:pic>
          <p:nvPicPr>
            <p:cNvPr id="5" name="Image 4" descr="cliff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1014312">
              <a:off x="3804150" y="358735"/>
              <a:ext cx="5218302" cy="391372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cliff10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498664">
              <a:off x="727830" y="3504728"/>
              <a:ext cx="4248472" cy="291374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1" name="Groupe 10"/>
          <p:cNvGrpSpPr>
            <a:grpSpLocks/>
          </p:cNvGrpSpPr>
          <p:nvPr/>
        </p:nvGrpSpPr>
        <p:grpSpPr bwMode="auto">
          <a:xfrm>
            <a:off x="371475" y="654050"/>
            <a:ext cx="8074025" cy="5937250"/>
            <a:chOff x="372056" y="653488"/>
            <a:chExt cx="8074003" cy="5937257"/>
          </a:xfrm>
        </p:grpSpPr>
        <p:pic>
          <p:nvPicPr>
            <p:cNvPr id="8200" name="Image 7" descr="cliff2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-814472">
              <a:off x="2288451" y="653488"/>
              <a:ext cx="6114256" cy="4585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1" name="Image 8" descr="cliif.jp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441376">
              <a:off x="372056" y="3301197"/>
              <a:ext cx="4386063" cy="32895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2" name="ZoneTexte 9"/>
            <p:cNvSpPr txBox="1">
              <a:spLocks noChangeArrowheads="1"/>
            </p:cNvSpPr>
            <p:nvPr/>
          </p:nvSpPr>
          <p:spPr bwMode="auto">
            <a:xfrm rot="555520">
              <a:off x="6037479" y="5421984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  <p:sp>
        <p:nvSpPr>
          <p:cNvPr id="12" name="Cœur 11"/>
          <p:cNvSpPr/>
          <p:nvPr/>
        </p:nvSpPr>
        <p:spPr>
          <a:xfrm>
            <a:off x="1403350" y="836613"/>
            <a:ext cx="912813" cy="1011237"/>
          </a:xfrm>
          <a:prstGeom prst="hear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4" name="~PP511.WAV">
            <a:hlinkClick r:id="" action="ppaction://media"/>
          </p:cNvPr>
          <p:cNvPicPr>
            <a:picLocks noRot="1" noChangeAspect="1"/>
          </p:cNvPicPr>
          <p:nvPr>
            <a:wavAudioFile r:embed="rId1" name="~PP511.WAV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 rot="938485">
            <a:off x="1126335" y="3595694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Eirin</a:t>
            </a:r>
            <a:endParaRPr lang="fr-FR" sz="6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11 mois,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</a:p>
        </p:txBody>
      </p:sp>
      <p:grpSp>
        <p:nvGrpSpPr>
          <p:cNvPr id="7" name="Groupe 6"/>
          <p:cNvGrpSpPr>
            <a:grpSpLocks/>
          </p:cNvGrpSpPr>
          <p:nvPr/>
        </p:nvGrpSpPr>
        <p:grpSpPr bwMode="auto">
          <a:xfrm>
            <a:off x="395288" y="188913"/>
            <a:ext cx="8572500" cy="5849937"/>
            <a:chOff x="395536" y="188640"/>
            <a:chExt cx="8572416" cy="5849924"/>
          </a:xfrm>
        </p:grpSpPr>
        <p:pic>
          <p:nvPicPr>
            <p:cNvPr id="3" name="Image 2" descr="eirin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903048">
              <a:off x="4231877" y="1318700"/>
              <a:ext cx="4736075" cy="355205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9227" name="Image 4" descr="eirin2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5536" y="188640"/>
              <a:ext cx="3936438" cy="2952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8" name="ZoneTexte 5"/>
            <p:cNvSpPr txBox="1">
              <a:spLocks noChangeArrowheads="1"/>
            </p:cNvSpPr>
            <p:nvPr/>
          </p:nvSpPr>
          <p:spPr bwMode="auto">
            <a:xfrm rot="-894849">
              <a:off x="6145010" y="5207567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</p:grpSp>
      <p:grpSp>
        <p:nvGrpSpPr>
          <p:cNvPr id="11" name="Groupe 10"/>
          <p:cNvGrpSpPr>
            <a:grpSpLocks/>
          </p:cNvGrpSpPr>
          <p:nvPr/>
        </p:nvGrpSpPr>
        <p:grpSpPr bwMode="auto">
          <a:xfrm>
            <a:off x="0" y="333375"/>
            <a:ext cx="9144000" cy="5759450"/>
            <a:chOff x="0" y="332656"/>
            <a:chExt cx="9144000" cy="5760640"/>
          </a:xfrm>
        </p:grpSpPr>
        <p:pic>
          <p:nvPicPr>
            <p:cNvPr id="9" name="Image 8" descr="eirin 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94816" y="692696"/>
              <a:ext cx="4049184" cy="54006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8" name="Image 7" descr="eirin 3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1268760"/>
              <a:ext cx="5730213" cy="42976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225" name="ZoneTexte 9"/>
            <p:cNvSpPr txBox="1">
              <a:spLocks noChangeArrowheads="1"/>
            </p:cNvSpPr>
            <p:nvPr/>
          </p:nvSpPr>
          <p:spPr bwMode="auto">
            <a:xfrm>
              <a:off x="3707904" y="332656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  <p:pic>
        <p:nvPicPr>
          <p:cNvPr id="13" name="~PP674.WAV">
            <a:hlinkClick r:id="" action="ppaction://media"/>
          </p:cNvPr>
          <p:cNvPicPr>
            <a:picLocks noRot="1" noChangeAspect="1"/>
          </p:cNvPicPr>
          <p:nvPr>
            <a:wavAudioFile r:embed="rId1" name="~PP674.WAV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2852936"/>
            <a:ext cx="4032448" cy="3323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Docker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1 an,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>
            <a:grpSpLocks/>
          </p:cNvGrpSpPr>
          <p:nvPr/>
        </p:nvGrpSpPr>
        <p:grpSpPr bwMode="auto">
          <a:xfrm>
            <a:off x="0" y="0"/>
            <a:ext cx="9144000" cy="6570663"/>
            <a:chOff x="0" y="0"/>
            <a:chExt cx="9144000" cy="6569968"/>
          </a:xfrm>
        </p:grpSpPr>
        <p:pic>
          <p:nvPicPr>
            <p:cNvPr id="10252" name="Image 5" descr="docker2.jpg"/>
            <p:cNvPicPr>
              <a:picLocks noChangeAspect="1"/>
            </p:cNvPicPr>
            <p:nvPr/>
          </p:nvPicPr>
          <p:blipFill>
            <a:blip r:embed="rId4" cstate="print"/>
            <a:srcRect l="6570" t="8002" r="5122" b="11151"/>
            <a:stretch>
              <a:fillRect/>
            </a:stretch>
          </p:blipFill>
          <p:spPr bwMode="auto">
            <a:xfrm>
              <a:off x="0" y="0"/>
              <a:ext cx="4028522" cy="5085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53" name="Image 4" descr="docker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359499" y="188640"/>
              <a:ext cx="4784501" cy="6381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4" name="ZoneTexte 3"/>
            <p:cNvSpPr txBox="1">
              <a:spLocks noChangeArrowheads="1"/>
            </p:cNvSpPr>
            <p:nvPr/>
          </p:nvSpPr>
          <p:spPr bwMode="auto">
            <a:xfrm rot="-1546845">
              <a:off x="3336699" y="5544580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</p:grpSp>
      <p:grpSp>
        <p:nvGrpSpPr>
          <p:cNvPr id="12" name="Groupe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Image 9" descr="docker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46265" y="0"/>
              <a:ext cx="3497735" cy="46651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8" name="Image 7" descr="docker 5.jpg"/>
            <p:cNvPicPr>
              <a:picLocks noChangeAspect="1"/>
            </p:cNvPicPr>
            <p:nvPr/>
          </p:nvPicPr>
          <p:blipFill>
            <a:blip r:embed="rId7" cstate="print"/>
            <a:srcRect b="10218"/>
            <a:stretch>
              <a:fillRect/>
            </a:stretch>
          </p:blipFill>
          <p:spPr>
            <a:xfrm>
              <a:off x="2915816" y="2669568"/>
              <a:ext cx="3497735" cy="418843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10250" name="ZoneTexte 10"/>
            <p:cNvSpPr txBox="1">
              <a:spLocks noChangeArrowheads="1"/>
            </p:cNvSpPr>
            <p:nvPr/>
          </p:nvSpPr>
          <p:spPr bwMode="auto">
            <a:xfrm>
              <a:off x="3275856" y="1196752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  <p:pic>
          <p:nvPicPr>
            <p:cNvPr id="9" name="Image 8" descr="docker3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0"/>
              <a:ext cx="3497735" cy="46651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13" name="ZoneTexte 12"/>
          <p:cNvSpPr txBox="1">
            <a:spLocks noChangeArrowheads="1"/>
          </p:cNvSpPr>
          <p:nvPr/>
        </p:nvSpPr>
        <p:spPr bwMode="auto">
          <a:xfrm rot="-2172827">
            <a:off x="-404813" y="2736850"/>
            <a:ext cx="896461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200" b="1">
                <a:solidFill>
                  <a:schemeClr val="bg1"/>
                </a:solidFill>
                <a:latin typeface="Lucida Calligraphy" pitchFamily="66" charset="0"/>
              </a:rPr>
              <a:t>« Nous sommes vraiment tous heureux de partager notre vie avec lui.... c'est un amour de toutou!!! »</a:t>
            </a:r>
          </a:p>
        </p:txBody>
      </p:sp>
      <p:pic>
        <p:nvPicPr>
          <p:cNvPr id="15" name="~PP1165.WAV">
            <a:hlinkClick r:id="" action="ppaction://media"/>
          </p:cNvPr>
          <p:cNvPicPr>
            <a:picLocks noRot="1" noChangeAspect="1"/>
          </p:cNvPicPr>
          <p:nvPr>
            <a:wavAudioFile r:embed="rId1" name="~PP1165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rot="435875">
            <a:off x="4644008" y="1329735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Cachou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18 mois,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</a:p>
        </p:txBody>
      </p:sp>
      <p:grpSp>
        <p:nvGrpSpPr>
          <p:cNvPr id="6" name="Groupe 5"/>
          <p:cNvGrpSpPr>
            <a:grpSpLocks/>
          </p:cNvGrpSpPr>
          <p:nvPr/>
        </p:nvGrpSpPr>
        <p:grpSpPr bwMode="auto">
          <a:xfrm>
            <a:off x="323850" y="333375"/>
            <a:ext cx="8597900" cy="6048375"/>
            <a:chOff x="240355" y="404664"/>
            <a:chExt cx="8598119" cy="6048672"/>
          </a:xfrm>
        </p:grpSpPr>
        <p:pic>
          <p:nvPicPr>
            <p:cNvPr id="5" name="Image 4" descr="cachou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520" y="404664"/>
              <a:ext cx="8586954" cy="604867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274" name="ZoneTexte 3"/>
            <p:cNvSpPr txBox="1">
              <a:spLocks noChangeArrowheads="1"/>
            </p:cNvSpPr>
            <p:nvPr/>
          </p:nvSpPr>
          <p:spPr bwMode="auto">
            <a:xfrm rot="-1546845">
              <a:off x="240355" y="815081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</p:grpSp>
      <p:grpSp>
        <p:nvGrpSpPr>
          <p:cNvPr id="9" name="Groupe 8"/>
          <p:cNvGrpSpPr>
            <a:grpSpLocks/>
          </p:cNvGrpSpPr>
          <p:nvPr/>
        </p:nvGrpSpPr>
        <p:grpSpPr bwMode="auto">
          <a:xfrm>
            <a:off x="827088" y="549275"/>
            <a:ext cx="7620000" cy="5715000"/>
            <a:chOff x="762000" y="571500"/>
            <a:chExt cx="7620000" cy="5715000"/>
          </a:xfrm>
        </p:grpSpPr>
        <p:pic>
          <p:nvPicPr>
            <p:cNvPr id="7" name="Image 6" descr="cachou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2000" y="571500"/>
              <a:ext cx="7620000" cy="571500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chemeClr val="accent5">
                  <a:lumMod val="50000"/>
                </a:schemeClr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1272" name="ZoneTexte 7"/>
            <p:cNvSpPr txBox="1">
              <a:spLocks noChangeArrowheads="1"/>
            </p:cNvSpPr>
            <p:nvPr/>
          </p:nvSpPr>
          <p:spPr bwMode="auto">
            <a:xfrm>
              <a:off x="5893464" y="4466066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  <p:pic>
        <p:nvPicPr>
          <p:cNvPr id="11" name="~PP2658.WAV">
            <a:hlinkClick r:id="" action="ppaction://media"/>
          </p:cNvPr>
          <p:cNvPicPr>
            <a:picLocks noRot="1" noChangeAspect="1"/>
          </p:cNvPicPr>
          <p:nvPr>
            <a:wavAudioFile r:embed="rId1" name="~PP2658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Groupe 7"/>
          <p:cNvGrpSpPr>
            <a:grpSpLocks/>
          </p:cNvGrpSpPr>
          <p:nvPr/>
        </p:nvGrpSpPr>
        <p:grpSpPr bwMode="auto">
          <a:xfrm>
            <a:off x="179388" y="188913"/>
            <a:ext cx="4608512" cy="3455987"/>
            <a:chOff x="179513" y="188640"/>
            <a:chExt cx="4608512" cy="3456384"/>
          </a:xfrm>
        </p:grpSpPr>
        <p:pic>
          <p:nvPicPr>
            <p:cNvPr id="12297" name="Image 4" descr="boub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9513" y="188640"/>
              <a:ext cx="4608512" cy="3456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8" name="ZoneTexte 3"/>
            <p:cNvSpPr txBox="1">
              <a:spLocks noChangeArrowheads="1"/>
            </p:cNvSpPr>
            <p:nvPr/>
          </p:nvSpPr>
          <p:spPr bwMode="auto">
            <a:xfrm rot="-1546845">
              <a:off x="240356" y="815079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</p:grpSp>
      <p:grpSp>
        <p:nvGrpSpPr>
          <p:cNvPr id="9" name="Groupe 8"/>
          <p:cNvGrpSpPr>
            <a:grpSpLocks/>
          </p:cNvGrpSpPr>
          <p:nvPr/>
        </p:nvGrpSpPr>
        <p:grpSpPr bwMode="auto">
          <a:xfrm>
            <a:off x="5156200" y="339725"/>
            <a:ext cx="3403600" cy="5846763"/>
            <a:chOff x="5156408" y="340133"/>
            <a:chExt cx="3403934" cy="5845680"/>
          </a:xfrm>
        </p:grpSpPr>
        <p:pic>
          <p:nvPicPr>
            <p:cNvPr id="12295" name="Image 5" descr="bouba2.jpg"/>
            <p:cNvPicPr>
              <a:picLocks noChangeAspect="1"/>
            </p:cNvPicPr>
            <p:nvPr/>
          </p:nvPicPr>
          <p:blipFill>
            <a:blip r:embed="rId5" cstate="print"/>
            <a:srcRect l="20139" t="12201" b="21651"/>
            <a:stretch>
              <a:fillRect/>
            </a:stretch>
          </p:blipFill>
          <p:spPr bwMode="auto">
            <a:xfrm rot="440048">
              <a:off x="5156408" y="1174211"/>
              <a:ext cx="3403934" cy="50116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6" name="ZoneTexte 6"/>
            <p:cNvSpPr txBox="1">
              <a:spLocks noChangeArrowheads="1"/>
            </p:cNvSpPr>
            <p:nvPr/>
          </p:nvSpPr>
          <p:spPr bwMode="auto">
            <a:xfrm rot="443538">
              <a:off x="6055610" y="340133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  <p:sp>
        <p:nvSpPr>
          <p:cNvPr id="3" name="ZoneTexte 2"/>
          <p:cNvSpPr txBox="1"/>
          <p:nvPr/>
        </p:nvSpPr>
        <p:spPr>
          <a:xfrm rot="20383923">
            <a:off x="606458" y="3475324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Bouba</a:t>
            </a:r>
            <a:endParaRPr lang="fr-FR" sz="6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16 mois,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1" name="~PP3232.WAV">
            <a:hlinkClick r:id="" action="ppaction://media"/>
          </p:cNvPr>
          <p:cNvPicPr>
            <a:picLocks noRot="1" noChangeAspect="1"/>
          </p:cNvPicPr>
          <p:nvPr>
            <a:wavAudioFile r:embed="rId1" name="~PP3232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rot="435875">
            <a:off x="193977" y="241613"/>
            <a:ext cx="4032448" cy="3323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Quita</a:t>
            </a:r>
            <a:endParaRPr lang="fr-FR" sz="6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9 ans abandonné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par ses maitres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>
            <a:grpSpLocks/>
          </p:cNvGrpSpPr>
          <p:nvPr/>
        </p:nvGrpSpPr>
        <p:grpSpPr bwMode="auto">
          <a:xfrm>
            <a:off x="250825" y="1103313"/>
            <a:ext cx="8740775" cy="5510212"/>
            <a:chOff x="251520" y="1103903"/>
            <a:chExt cx="8739708" cy="5509225"/>
          </a:xfrm>
        </p:grpSpPr>
        <p:sp>
          <p:nvSpPr>
            <p:cNvPr id="13323" name="ZoneTexte 3"/>
            <p:cNvSpPr txBox="1">
              <a:spLocks noChangeArrowheads="1"/>
            </p:cNvSpPr>
            <p:nvPr/>
          </p:nvSpPr>
          <p:spPr bwMode="auto">
            <a:xfrm rot="-802117">
              <a:off x="5211502" y="1103903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  <p:pic>
          <p:nvPicPr>
            <p:cNvPr id="5" name="Image 4" descr="quita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520" y="4077072"/>
              <a:ext cx="3368199" cy="25360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quita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23928" y="2492896"/>
              <a:ext cx="5067300" cy="41148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1" name="Groupe 10"/>
          <p:cNvGrpSpPr>
            <a:grpSpLocks/>
          </p:cNvGrpSpPr>
          <p:nvPr/>
        </p:nvGrpSpPr>
        <p:grpSpPr bwMode="auto">
          <a:xfrm>
            <a:off x="557213" y="476250"/>
            <a:ext cx="8335962" cy="6159500"/>
            <a:chOff x="557555" y="476673"/>
            <a:chExt cx="8334925" cy="6159588"/>
          </a:xfrm>
        </p:grpSpPr>
        <p:pic>
          <p:nvPicPr>
            <p:cNvPr id="8" name="Image 7" descr="quita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7555" y="476673"/>
              <a:ext cx="3870429" cy="516057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3321" name="ZoneTexte 8"/>
            <p:cNvSpPr txBox="1">
              <a:spLocks noChangeArrowheads="1"/>
            </p:cNvSpPr>
            <p:nvPr/>
          </p:nvSpPr>
          <p:spPr bwMode="auto">
            <a:xfrm>
              <a:off x="1331640" y="5805264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  <p:pic>
          <p:nvPicPr>
            <p:cNvPr id="10" name="Image 9" descr="quita5.jpg"/>
            <p:cNvPicPr>
              <a:picLocks noChangeAspect="1"/>
            </p:cNvPicPr>
            <p:nvPr/>
          </p:nvPicPr>
          <p:blipFill>
            <a:blip r:embed="rId7" cstate="print"/>
            <a:srcRect l="7087" t="30121"/>
            <a:stretch>
              <a:fillRect/>
            </a:stretch>
          </p:blipFill>
          <p:spPr>
            <a:xfrm>
              <a:off x="4716016" y="1916831"/>
              <a:ext cx="4176464" cy="418809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4140200" y="260350"/>
            <a:ext cx="46085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 b="1">
                <a:latin typeface="Lucida Calligraphy" pitchFamily="66" charset="0"/>
              </a:rPr>
              <a:t>« …super journée avec quita, chienne adorable qui demande que des caresses, elle se fait bien a la maison… »</a:t>
            </a:r>
          </a:p>
        </p:txBody>
      </p:sp>
      <p:pic>
        <p:nvPicPr>
          <p:cNvPr id="14" name="~PP3098.WAV">
            <a:hlinkClick r:id="" action="ppaction://media"/>
          </p:cNvPr>
          <p:cNvPicPr>
            <a:picLocks noRot="1" noChangeAspect="1"/>
          </p:cNvPicPr>
          <p:nvPr>
            <a:wavAudioFile r:embed="rId1" name="~PP3098.WAV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139952" y="0"/>
            <a:ext cx="4705395" cy="3323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Doumky</a:t>
            </a:r>
            <a:endParaRPr lang="fr-FR" sz="6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2 ans 1/2 abandonné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par ses maitres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6"/>
          <p:cNvGrpSpPr>
            <a:grpSpLocks/>
          </p:cNvGrpSpPr>
          <p:nvPr/>
        </p:nvGrpSpPr>
        <p:grpSpPr bwMode="auto">
          <a:xfrm>
            <a:off x="250825" y="425450"/>
            <a:ext cx="8280400" cy="6221413"/>
            <a:chOff x="251520" y="426153"/>
            <a:chExt cx="8280479" cy="6220408"/>
          </a:xfrm>
        </p:grpSpPr>
        <p:sp>
          <p:nvSpPr>
            <p:cNvPr id="14348" name="ZoneTexte 3"/>
            <p:cNvSpPr txBox="1">
              <a:spLocks noChangeArrowheads="1"/>
            </p:cNvSpPr>
            <p:nvPr/>
          </p:nvSpPr>
          <p:spPr bwMode="auto">
            <a:xfrm rot="-1546845">
              <a:off x="319096" y="426153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  <p:pic>
          <p:nvPicPr>
            <p:cNvPr id="5" name="Image 4" descr="doumky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520" y="1484784"/>
              <a:ext cx="3666915" cy="494116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 5" descr="doumky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60032" y="3429000"/>
              <a:ext cx="3671967" cy="321756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2" name="Groupe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1" y="0"/>
            <a:chExt cx="9143999" cy="6858000"/>
          </a:xfrm>
        </p:grpSpPr>
        <p:pic>
          <p:nvPicPr>
            <p:cNvPr id="9" name="Image 8" descr="doumky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" y="0"/>
              <a:ext cx="5076824" cy="380682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Image 7" descr="doumky3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11564" y="2708275"/>
              <a:ext cx="5532436" cy="414972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0" name="Image 9" descr="doumkY5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46825" y="0"/>
              <a:ext cx="2797175" cy="372903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4347" name="ZoneTexte 10"/>
            <p:cNvSpPr txBox="1">
              <a:spLocks noChangeArrowheads="1"/>
            </p:cNvSpPr>
            <p:nvPr/>
          </p:nvSpPr>
          <p:spPr bwMode="auto">
            <a:xfrm>
              <a:off x="4499992" y="764704"/>
              <a:ext cx="24085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3200">
                  <a:latin typeface="Lucida Calligraphy" pitchFamily="66" charset="0"/>
                </a:rPr>
                <a:t>Après</a:t>
              </a:r>
            </a:p>
          </p:txBody>
        </p:sp>
      </p:grp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0" y="4365625"/>
            <a:ext cx="3563938" cy="21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  <a:latin typeface="Lucida Calligraphy" pitchFamily="66" charset="0"/>
              </a:rPr>
              <a:t>« Doumky est un pot de colle ! Il pourrait passer des heures à se faire câliner…»</a:t>
            </a:r>
            <a:r>
              <a:rPr lang="fr-FR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fr-FR">
                <a:solidFill>
                  <a:schemeClr val="bg1"/>
                </a:solidFill>
                <a:latin typeface="Calibri" pitchFamily="34" charset="0"/>
              </a:rPr>
            </a:br>
            <a:endParaRPr lang="fr-FR">
              <a:solidFill>
                <a:schemeClr val="bg1"/>
              </a:solidFill>
              <a:latin typeface="Calibri" pitchFamily="34" charset="0"/>
            </a:endParaRPr>
          </a:p>
          <a:p>
            <a:endParaRPr lang="fr-FR">
              <a:latin typeface="Calibri" pitchFamily="34" charset="0"/>
            </a:endParaRPr>
          </a:p>
        </p:txBody>
      </p:sp>
      <p:pic>
        <p:nvPicPr>
          <p:cNvPr id="15" name="~PP1932.WAV">
            <a:hlinkClick r:id="" action="ppaction://media"/>
          </p:cNvPr>
          <p:cNvPicPr>
            <a:picLocks noRot="1" noChangeAspect="1"/>
          </p:cNvPicPr>
          <p:nvPr>
            <a:wavAudioFile r:embed="rId1" name="~PP1932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111552" y="188640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Ewing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6 mois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7" name="Groupe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1" y="0"/>
            <a:chExt cx="9143998" cy="6858000"/>
          </a:xfrm>
        </p:grpSpPr>
        <p:pic>
          <p:nvPicPr>
            <p:cNvPr id="6" name="Image 5" descr="ewing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" y="0"/>
              <a:ext cx="5219699" cy="504348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5373" name="ZoneTexte 3"/>
            <p:cNvSpPr txBox="1">
              <a:spLocks noChangeArrowheads="1"/>
            </p:cNvSpPr>
            <p:nvPr/>
          </p:nvSpPr>
          <p:spPr bwMode="auto">
            <a:xfrm rot="-1546845">
              <a:off x="319096" y="426153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  <p:pic>
          <p:nvPicPr>
            <p:cNvPr id="5" name="Image 4" descr="ewing2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76750" y="3357563"/>
              <a:ext cx="4667249" cy="3500437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8" name="Groupe 1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Image 9" descr="ewing 5.jpg"/>
            <p:cNvPicPr>
              <a:picLocks noChangeAspect="1"/>
            </p:cNvPicPr>
            <p:nvPr/>
          </p:nvPicPr>
          <p:blipFill>
            <a:blip r:embed="rId6" cstate="print"/>
            <a:srcRect l="30510" t="1972" r="4818" b="4641"/>
            <a:stretch>
              <a:fillRect/>
            </a:stretch>
          </p:blipFill>
          <p:spPr>
            <a:xfrm>
              <a:off x="0" y="0"/>
              <a:ext cx="4788024" cy="45912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1" name="Image 10" descr="ewing3.jpg"/>
            <p:cNvPicPr>
              <a:picLocks noChangeAspect="1"/>
            </p:cNvPicPr>
            <p:nvPr/>
          </p:nvPicPr>
          <p:blipFill>
            <a:blip r:embed="rId7" cstate="print"/>
            <a:srcRect l="27778" t="11200" r="19066" b="11422"/>
            <a:stretch>
              <a:fillRect/>
            </a:stretch>
          </p:blipFill>
          <p:spPr>
            <a:xfrm>
              <a:off x="2627784" y="2681536"/>
              <a:ext cx="4320480" cy="417646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2" name="Image 11" descr="ewing 4.jpg"/>
            <p:cNvPicPr>
              <a:picLocks noChangeAspect="1"/>
            </p:cNvPicPr>
            <p:nvPr/>
          </p:nvPicPr>
          <p:blipFill>
            <a:blip r:embed="rId8" cstate="print"/>
            <a:srcRect l="21759" t="16226" r="4019" b="14475"/>
            <a:stretch>
              <a:fillRect/>
            </a:stretch>
          </p:blipFill>
          <p:spPr>
            <a:xfrm>
              <a:off x="5327576" y="0"/>
              <a:ext cx="3816424" cy="475252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5371" name="ZoneTexte 12"/>
            <p:cNvSpPr txBox="1">
              <a:spLocks noChangeArrowheads="1"/>
            </p:cNvSpPr>
            <p:nvPr/>
          </p:nvSpPr>
          <p:spPr bwMode="auto">
            <a:xfrm rot="443538">
              <a:off x="222961" y="5524710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  <p:sp>
        <p:nvSpPr>
          <p:cNvPr id="15" name="ZoneTexte 14"/>
          <p:cNvSpPr txBox="1">
            <a:spLocks noChangeArrowheads="1"/>
          </p:cNvSpPr>
          <p:nvPr/>
        </p:nvSpPr>
        <p:spPr bwMode="auto">
          <a:xfrm>
            <a:off x="5724525" y="4797425"/>
            <a:ext cx="3419475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latin typeface="Lucida Calligraphy" pitchFamily="66" charset="0"/>
              </a:rPr>
              <a:t>« Toujours aussi  joueur et gentil, </a:t>
            </a:r>
          </a:p>
          <a:p>
            <a:pPr algn="ctr"/>
            <a:r>
              <a:rPr lang="fr-FR" sz="2400" b="1">
                <a:latin typeface="Lucida Calligraphy" pitchFamily="66" charset="0"/>
              </a:rPr>
              <a:t>que du bonheur </a:t>
            </a:r>
          </a:p>
          <a:p>
            <a:pPr algn="ctr"/>
            <a:r>
              <a:rPr lang="fr-FR" sz="2400" b="1">
                <a:latin typeface="Lucida Calligraphy" pitchFamily="66" charset="0"/>
              </a:rPr>
              <a:t>merci  encore »</a:t>
            </a:r>
          </a:p>
          <a:p>
            <a:r>
              <a:rPr lang="fr-FR" sz="2000">
                <a:latin typeface="Calibri" pitchFamily="34" charset="0"/>
              </a:rPr>
              <a:t/>
            </a:r>
            <a:br>
              <a:rPr lang="fr-FR" sz="2000">
                <a:latin typeface="Calibri" pitchFamily="34" charset="0"/>
              </a:rPr>
            </a:br>
            <a:endParaRPr lang="fr-FR" sz="2000">
              <a:latin typeface="Calibri" pitchFamily="34" charset="0"/>
            </a:endParaRPr>
          </a:p>
          <a:p>
            <a:pPr algn="ctr"/>
            <a:endParaRPr lang="fr-FR" sz="2000" b="1">
              <a:latin typeface="Lucida Calligraphy" pitchFamily="66" charset="0"/>
            </a:endParaRPr>
          </a:p>
        </p:txBody>
      </p:sp>
      <p:pic>
        <p:nvPicPr>
          <p:cNvPr id="17" name="~PP2080.WAV">
            <a:hlinkClick r:id="" action="ppaction://media"/>
          </p:cNvPr>
          <p:cNvPicPr>
            <a:picLocks noRot="1" noChangeAspect="1"/>
          </p:cNvPicPr>
          <p:nvPr>
            <a:wavAudioFile r:embed="rId1" name="~PP2080.WAV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3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e 5"/>
          <p:cNvGrpSpPr>
            <a:grpSpLocks/>
          </p:cNvGrpSpPr>
          <p:nvPr/>
        </p:nvGrpSpPr>
        <p:grpSpPr bwMode="auto">
          <a:xfrm>
            <a:off x="188913" y="425450"/>
            <a:ext cx="6759575" cy="5164138"/>
            <a:chOff x="189063" y="426153"/>
            <a:chExt cx="6018245" cy="4944576"/>
          </a:xfrm>
        </p:grpSpPr>
        <p:sp>
          <p:nvSpPr>
            <p:cNvPr id="16395" name="ZoneTexte 3"/>
            <p:cNvSpPr txBox="1">
              <a:spLocks noChangeArrowheads="1"/>
            </p:cNvSpPr>
            <p:nvPr/>
          </p:nvSpPr>
          <p:spPr bwMode="auto">
            <a:xfrm rot="-1546845">
              <a:off x="319096" y="426153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  <p:pic>
          <p:nvPicPr>
            <p:cNvPr id="5" name="Image 4" descr="brady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20160679">
              <a:off x="189063" y="857045"/>
              <a:ext cx="6018245" cy="451368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3" name="ZoneTexte 2"/>
          <p:cNvSpPr txBox="1"/>
          <p:nvPr/>
        </p:nvSpPr>
        <p:spPr>
          <a:xfrm rot="435875">
            <a:off x="4730950" y="3384805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Brady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3 ans 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11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-1"/>
            <a:chExt cx="9144000" cy="6858001"/>
          </a:xfrm>
        </p:grpSpPr>
        <p:pic>
          <p:nvPicPr>
            <p:cNvPr id="7" name="Image 6" descr="brady910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76375" y="2813049"/>
              <a:ext cx="5756275" cy="404495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Image 7" descr="brady112.jpg"/>
            <p:cNvPicPr>
              <a:picLocks noChangeAspect="1"/>
            </p:cNvPicPr>
            <p:nvPr/>
          </p:nvPicPr>
          <p:blipFill>
            <a:blip r:embed="rId6" cstate="print"/>
            <a:srcRect t="7604"/>
            <a:stretch>
              <a:fillRect/>
            </a:stretch>
          </p:blipFill>
          <p:spPr>
            <a:xfrm>
              <a:off x="4573588" y="-1"/>
              <a:ext cx="4570412" cy="31670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9" name="Image 8" descr="brady610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-1"/>
              <a:ext cx="4716463" cy="311308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6394" name="ZoneTexte 9"/>
            <p:cNvSpPr txBox="1">
              <a:spLocks noChangeArrowheads="1"/>
            </p:cNvSpPr>
            <p:nvPr/>
          </p:nvSpPr>
          <p:spPr bwMode="auto">
            <a:xfrm rot="443538">
              <a:off x="3103282" y="5596718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  <p:pic>
        <p:nvPicPr>
          <p:cNvPr id="13" name="~PP805.WAV">
            <a:hlinkClick r:id="" action="ppaction://media"/>
          </p:cNvPr>
          <p:cNvPicPr>
            <a:picLocks noRot="1" noChangeAspect="1"/>
          </p:cNvPicPr>
          <p:nvPr>
            <a:wavAudioFile r:embed="rId1" name="~PP805.WAV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rot="435875">
            <a:off x="158950" y="432477"/>
            <a:ext cx="4032448" cy="27699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Lucida Calligraphy" pitchFamily="66" charset="0"/>
              </a:rPr>
              <a:t>Vidocq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5 ans ½,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bg1"/>
                </a:solidFill>
                <a:latin typeface="Lucida Calligraphy" pitchFamily="66" charset="0"/>
              </a:rPr>
              <a:t>En fourrière</a:t>
            </a:r>
            <a:endParaRPr lang="fr-FR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grpSp>
        <p:nvGrpSpPr>
          <p:cNvPr id="6" name="Groupe 5"/>
          <p:cNvGrpSpPr>
            <a:grpSpLocks/>
          </p:cNvGrpSpPr>
          <p:nvPr/>
        </p:nvGrpSpPr>
        <p:grpSpPr bwMode="auto">
          <a:xfrm>
            <a:off x="3779838" y="1196975"/>
            <a:ext cx="5148262" cy="5084763"/>
            <a:chOff x="3779912" y="1196752"/>
            <a:chExt cx="5148064" cy="5085184"/>
          </a:xfrm>
        </p:grpSpPr>
        <p:pic>
          <p:nvPicPr>
            <p:cNvPr id="4" name="Image 3" descr="cid_591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79912" y="2420888"/>
              <a:ext cx="5148064" cy="3861048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292929"/>
              </a:solidFill>
              <a:miter lim="800000"/>
            </a:ln>
            <a:effectLst>
              <a:reflection blurRad="12700" stA="28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>
              <a:bevelT h="38100"/>
              <a:contourClr>
                <a:srgbClr val="C0C0C0"/>
              </a:contourClr>
            </a:sp3d>
          </p:spPr>
        </p:pic>
        <p:sp>
          <p:nvSpPr>
            <p:cNvPr id="17419" name="ZoneTexte 4"/>
            <p:cNvSpPr txBox="1">
              <a:spLocks noChangeArrowheads="1"/>
            </p:cNvSpPr>
            <p:nvPr/>
          </p:nvSpPr>
          <p:spPr bwMode="auto">
            <a:xfrm>
              <a:off x="5148064" y="1196752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Avant</a:t>
              </a:r>
            </a:p>
          </p:txBody>
        </p:sp>
      </p:grpSp>
      <p:grpSp>
        <p:nvGrpSpPr>
          <p:cNvPr id="11" name="Groupe 10"/>
          <p:cNvGrpSpPr>
            <a:grpSpLocks/>
          </p:cNvGrpSpPr>
          <p:nvPr/>
        </p:nvGrpSpPr>
        <p:grpSpPr bwMode="auto">
          <a:xfrm>
            <a:off x="0" y="0"/>
            <a:ext cx="9144000" cy="7050088"/>
            <a:chOff x="0" y="0"/>
            <a:chExt cx="9144000" cy="7049630"/>
          </a:xfrm>
        </p:grpSpPr>
        <p:pic>
          <p:nvPicPr>
            <p:cNvPr id="17414" name="Image 6" descr="vidocq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91680" y="1628800"/>
              <a:ext cx="5971590" cy="3978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vidocq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725144"/>
              <a:ext cx="3085157" cy="232448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9" name="Image 8" descr="vidocq2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99825" y="0"/>
              <a:ext cx="3144175" cy="236895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7417" name="ZoneTexte 9"/>
            <p:cNvSpPr txBox="1">
              <a:spLocks noChangeArrowheads="1"/>
            </p:cNvSpPr>
            <p:nvPr/>
          </p:nvSpPr>
          <p:spPr bwMode="auto">
            <a:xfrm>
              <a:off x="222961" y="700173"/>
              <a:ext cx="24085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FR" sz="4800">
                  <a:latin typeface="Lucida Calligraphy" pitchFamily="66" charset="0"/>
                </a:rPr>
                <a:t>Après</a:t>
              </a:r>
            </a:p>
          </p:txBody>
        </p:sp>
      </p:grpSp>
    </p:spTree>
  </p:cSld>
  <p:clrMapOvr>
    <a:masterClrMapping/>
  </p:clrMapOvr>
  <p:transition advTm="13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~PP332.WAV">
            <a:hlinkClick r:id="" action="ppaction://media"/>
          </p:cNvPr>
          <p:cNvPicPr>
            <a:picLocks noRot="1" noChangeAspect="1"/>
          </p:cNvPicPr>
          <p:nvPr>
            <a:wavAudioFile r:embed="rId1" name="~PP332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93138" y="63071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3" descr="Image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ZoneTexte 5"/>
          <p:cNvSpPr txBox="1">
            <a:spLocks noChangeArrowheads="1"/>
          </p:cNvSpPr>
          <p:nvPr/>
        </p:nvSpPr>
        <p:spPr bwMode="auto">
          <a:xfrm>
            <a:off x="179388" y="765175"/>
            <a:ext cx="4032250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latin typeface="Lucida Calligraphy" pitchFamily="66" charset="0"/>
              </a:rPr>
              <a:t>Venez nous rendre visite et peut être donner une seconde chance à un de nos protégés.</a:t>
            </a:r>
          </a:p>
          <a:p>
            <a:pPr algn="ctr"/>
            <a:endParaRPr lang="fr-FR" b="1">
              <a:latin typeface="Lucida Calligraphy" pitchFamily="66" charset="0"/>
            </a:endParaRPr>
          </a:p>
          <a:p>
            <a:pPr algn="ctr"/>
            <a:r>
              <a:rPr lang="fr-FR" b="1">
                <a:latin typeface="Lucida Calligraphy" pitchFamily="66" charset="0"/>
                <a:hlinkClick r:id="rId5"/>
              </a:rPr>
              <a:t>http://association-orfee.forumactif.com/</a:t>
            </a:r>
            <a:endParaRPr lang="fr-FR" b="1">
              <a:latin typeface="Lucida Calligraphy" pitchFamily="66" charset="0"/>
            </a:endParaRPr>
          </a:p>
          <a:p>
            <a:pPr algn="ctr"/>
            <a:r>
              <a:rPr lang="fr-FR" b="1">
                <a:latin typeface="Lucida Calligraphy" pitchFamily="66" charset="0"/>
              </a:rPr>
              <a:t>Ou </a:t>
            </a:r>
          </a:p>
          <a:p>
            <a:pPr algn="ctr"/>
            <a:r>
              <a:rPr lang="fr-FR" b="1">
                <a:latin typeface="Lucida Calligraphy" pitchFamily="66" charset="0"/>
                <a:hlinkClick r:id="rId6"/>
              </a:rPr>
              <a:t>http://association-orfee.over-blog.com/</a:t>
            </a:r>
            <a:endParaRPr lang="fr-FR" b="1">
              <a:latin typeface="Lucida Calligraphy" pitchFamily="66" charset="0"/>
            </a:endParaRPr>
          </a:p>
          <a:p>
            <a:endParaRPr lang="fr-FR">
              <a:latin typeface="Calibri" pitchFamily="34" charset="0"/>
            </a:endParaRPr>
          </a:p>
          <a:p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advTm="13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185</Words>
  <Application>Microsoft Office PowerPoint</Application>
  <PresentationFormat>Affichage à l'écran (4:3)</PresentationFormat>
  <Paragraphs>112</Paragraphs>
  <Slides>17</Slides>
  <Notes>0</Notes>
  <HiddenSlides>0</HiddenSlides>
  <MMClips>17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Calibri</vt:lpstr>
      <vt:lpstr>Arial</vt:lpstr>
      <vt:lpstr>Lucida Calligraphy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Fabien</dc:creator>
  <cp:lastModifiedBy>Fabien</cp:lastModifiedBy>
  <cp:revision>68</cp:revision>
  <dcterms:created xsi:type="dcterms:W3CDTF">2012-06-15T16:43:50Z</dcterms:created>
  <dcterms:modified xsi:type="dcterms:W3CDTF">2012-06-22T13:48:35Z</dcterms:modified>
</cp:coreProperties>
</file>